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57" r:id="rId3"/>
    <p:sldId id="259" r:id="rId4"/>
    <p:sldId id="261" r:id="rId5"/>
    <p:sldId id="311" r:id="rId6"/>
    <p:sldId id="258" r:id="rId7"/>
    <p:sldId id="260" r:id="rId8"/>
    <p:sldId id="262" r:id="rId9"/>
    <p:sldId id="312" r:id="rId10"/>
    <p:sldId id="263" r:id="rId11"/>
    <p:sldId id="315" r:id="rId12"/>
    <p:sldId id="316" r:id="rId13"/>
    <p:sldId id="264" r:id="rId14"/>
    <p:sldId id="320" r:id="rId15"/>
    <p:sldId id="321" r:id="rId16"/>
    <p:sldId id="322" r:id="rId17"/>
  </p:sldIdLst>
  <p:sldSz cx="9144000" cy="5143500" type="screen16x9"/>
  <p:notesSz cx="6858000" cy="9144000"/>
  <p:embeddedFontLst>
    <p:embeddedFont>
      <p:font typeface="Anaheim" charset="0"/>
      <p:regular r:id="rId19"/>
    </p:embeddedFont>
    <p:embeddedFont>
      <p:font typeface="Open Sans" charset="0"/>
      <p:regular r:id="rId20"/>
      <p:bold r:id="rId21"/>
      <p:italic r:id="rId22"/>
      <p:boldItalic r:id="rId23"/>
    </p:embeddedFont>
    <p:embeddedFont>
      <p:font typeface="Alexandria" charset="-78"/>
      <p:regular r:id="rId24"/>
      <p:bold r:id="rId25"/>
    </p:embeddedFont>
    <p:embeddedFont>
      <p:font typeface="DM Sans"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CD4CC4B-CACE-4195-A51D-31A42B2A8728}">
  <a:tblStyle styleId="{1CD4CC4B-CACE-4195-A51D-31A42B2A87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226EB8-DF2F-4480-9469-C9FCF53C4AA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snapToGrid="0">
      <p:cViewPr>
        <p:scale>
          <a:sx n="50" d="100"/>
          <a:sy n="50" d="100"/>
        </p:scale>
        <p:origin x="-1968" y="-7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806401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77095" y="2687675"/>
            <a:ext cx="1779858" cy="3277609"/>
            <a:chOff x="-577095" y="2687675"/>
            <a:chExt cx="1779858" cy="3277609"/>
          </a:xfrm>
        </p:grpSpPr>
        <p:pic>
          <p:nvPicPr>
            <p:cNvPr id="10" name="Google Shape;10;p2"/>
            <p:cNvPicPr preferRelativeResize="0"/>
            <p:nvPr/>
          </p:nvPicPr>
          <p:blipFill>
            <a:blip r:embed="rId2">
              <a:alphaModFix/>
            </a:blip>
            <a:stretch>
              <a:fillRect/>
            </a:stretch>
          </p:blipFill>
          <p:spPr>
            <a:xfrm flipH="1">
              <a:off x="-577095" y="2687675"/>
              <a:ext cx="1616953" cy="3180174"/>
            </a:xfrm>
            <a:prstGeom prst="rect">
              <a:avLst/>
            </a:prstGeom>
            <a:noFill/>
            <a:ln>
              <a:noFill/>
            </a:ln>
          </p:spPr>
        </p:pic>
        <p:pic>
          <p:nvPicPr>
            <p:cNvPr id="11" name="Google Shape;11;p2"/>
            <p:cNvPicPr preferRelativeResize="0"/>
            <p:nvPr/>
          </p:nvPicPr>
          <p:blipFill>
            <a:blip r:embed="rId3">
              <a:alphaModFix/>
            </a:blip>
            <a:stretch>
              <a:fillRect/>
            </a:stretch>
          </p:blipFill>
          <p:spPr>
            <a:xfrm>
              <a:off x="96688" y="3540225"/>
              <a:ext cx="1106075" cy="2425059"/>
            </a:xfrm>
            <a:prstGeom prst="rect">
              <a:avLst/>
            </a:prstGeom>
            <a:noFill/>
            <a:ln>
              <a:noFill/>
            </a:ln>
          </p:spPr>
        </p:pic>
      </p:grpSp>
      <p:pic>
        <p:nvPicPr>
          <p:cNvPr id="12" name="Google Shape;12;p2"/>
          <p:cNvPicPr preferRelativeResize="0"/>
          <p:nvPr/>
        </p:nvPicPr>
        <p:blipFill rotWithShape="1">
          <a:blip r:embed="rId4">
            <a:alphaModFix amt="30000"/>
          </a:blip>
          <a:srcRect l="911" t="2383" b="13983"/>
          <a:stretch/>
        </p:blipFill>
        <p:spPr>
          <a:xfrm>
            <a:off x="0" y="0"/>
            <a:ext cx="9144003" cy="5143501"/>
          </a:xfrm>
          <a:prstGeom prst="rect">
            <a:avLst/>
          </a:prstGeom>
          <a:noFill/>
          <a:ln>
            <a:noFill/>
          </a:ln>
        </p:spPr>
      </p:pic>
      <p:sp>
        <p:nvSpPr>
          <p:cNvPr id="13" name="Google Shape;13;p2"/>
          <p:cNvSpPr txBox="1">
            <a:spLocks noGrp="1"/>
          </p:cNvSpPr>
          <p:nvPr>
            <p:ph type="ctrTitle"/>
          </p:nvPr>
        </p:nvSpPr>
        <p:spPr>
          <a:xfrm>
            <a:off x="713225" y="1493100"/>
            <a:ext cx="4329000" cy="15468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b="1" i="1">
                <a:latin typeface="Alexandria"/>
                <a:ea typeface="Alexandria"/>
                <a:cs typeface="Alexandria"/>
                <a:sym typeface="Alexandri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044550"/>
            <a:ext cx="43290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a:spLocks noGrp="1"/>
          </p:cNvSpPr>
          <p:nvPr>
            <p:ph type="pic" idx="2"/>
          </p:nvPr>
        </p:nvSpPr>
        <p:spPr>
          <a:xfrm>
            <a:off x="5318121" y="876100"/>
            <a:ext cx="3112800" cy="3384300"/>
          </a:xfrm>
          <a:prstGeom prst="rect">
            <a:avLst/>
          </a:prstGeom>
          <a:noFill/>
          <a:ln>
            <a:noFill/>
          </a:ln>
        </p:spPr>
      </p:sp>
      <p:grpSp>
        <p:nvGrpSpPr>
          <p:cNvPr id="16" name="Google Shape;16;p2"/>
          <p:cNvGrpSpPr/>
          <p:nvPr/>
        </p:nvGrpSpPr>
        <p:grpSpPr>
          <a:xfrm>
            <a:off x="1830680" y="-107182"/>
            <a:ext cx="1838366" cy="5056777"/>
            <a:chOff x="1830680" y="-107182"/>
            <a:chExt cx="1838366" cy="5056777"/>
          </a:xfrm>
        </p:grpSpPr>
        <p:grpSp>
          <p:nvGrpSpPr>
            <p:cNvPr id="17" name="Google Shape;17;p2"/>
            <p:cNvGrpSpPr/>
            <p:nvPr/>
          </p:nvGrpSpPr>
          <p:grpSpPr>
            <a:xfrm>
              <a:off x="1830680" y="-107182"/>
              <a:ext cx="478878" cy="475865"/>
              <a:chOff x="824855" y="893743"/>
              <a:chExt cx="478878" cy="475865"/>
            </a:xfrm>
          </p:grpSpPr>
          <p:sp>
            <p:nvSpPr>
              <p:cNvPr id="18" name="Google Shape;18;p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 name="Google Shape;26;p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7" name="Google Shape;27;p2"/>
            <p:cNvGrpSpPr/>
            <p:nvPr/>
          </p:nvGrpSpPr>
          <p:grpSpPr>
            <a:xfrm>
              <a:off x="2562968" y="4473731"/>
              <a:ext cx="1106078" cy="475865"/>
              <a:chOff x="7043655" y="4479593"/>
              <a:chExt cx="1106078" cy="475865"/>
            </a:xfrm>
          </p:grpSpPr>
          <p:grpSp>
            <p:nvGrpSpPr>
              <p:cNvPr id="28" name="Google Shape;28;p2"/>
              <p:cNvGrpSpPr/>
              <p:nvPr/>
            </p:nvGrpSpPr>
            <p:grpSpPr>
              <a:xfrm>
                <a:off x="7043655" y="4479593"/>
                <a:ext cx="478878" cy="475865"/>
                <a:chOff x="824855" y="893743"/>
                <a:chExt cx="478878" cy="475865"/>
              </a:xfrm>
            </p:grpSpPr>
            <p:sp>
              <p:nvSpPr>
                <p:cNvPr id="29" name="Google Shape;29;p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 name="Google Shape;30;p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8" name="Google Shape;38;p2"/>
              <p:cNvGrpSpPr/>
              <p:nvPr/>
            </p:nvGrpSpPr>
            <p:grpSpPr>
              <a:xfrm>
                <a:off x="7670855" y="4479593"/>
                <a:ext cx="478878" cy="475865"/>
                <a:chOff x="824855" y="893743"/>
                <a:chExt cx="478878" cy="475865"/>
              </a:xfrm>
            </p:grpSpPr>
            <p:sp>
              <p:nvSpPr>
                <p:cNvPr id="39" name="Google Shape;39;p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 name="Google Shape;44;p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 name="Google Shape;45;p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 name="Google Shape;46;p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nvGrpSpPr>
          <p:cNvPr id="48" name="Google Shape;48;p2"/>
          <p:cNvGrpSpPr/>
          <p:nvPr/>
        </p:nvGrpSpPr>
        <p:grpSpPr>
          <a:xfrm>
            <a:off x="-869203" y="-1708177"/>
            <a:ext cx="10648884" cy="3257787"/>
            <a:chOff x="-869203" y="-1708177"/>
            <a:chExt cx="10648884" cy="3257787"/>
          </a:xfrm>
        </p:grpSpPr>
        <p:pic>
          <p:nvPicPr>
            <p:cNvPr id="49" name="Google Shape;49;p2"/>
            <p:cNvPicPr preferRelativeResize="0"/>
            <p:nvPr/>
          </p:nvPicPr>
          <p:blipFill>
            <a:blip r:embed="rId5">
              <a:alphaModFix/>
            </a:blip>
            <a:stretch>
              <a:fillRect/>
            </a:stretch>
          </p:blipFill>
          <p:spPr>
            <a:xfrm rot="-783941">
              <a:off x="-726130" y="-1324857"/>
              <a:ext cx="3583127" cy="1676112"/>
            </a:xfrm>
            <a:prstGeom prst="rect">
              <a:avLst/>
            </a:prstGeom>
            <a:noFill/>
            <a:ln>
              <a:noFill/>
            </a:ln>
          </p:spPr>
        </p:pic>
        <p:pic>
          <p:nvPicPr>
            <p:cNvPr id="50" name="Google Shape;50;p2"/>
            <p:cNvPicPr preferRelativeResize="0"/>
            <p:nvPr/>
          </p:nvPicPr>
          <p:blipFill>
            <a:blip r:embed="rId5">
              <a:alphaModFix/>
            </a:blip>
            <a:stretch>
              <a:fillRect/>
            </a:stretch>
          </p:blipFill>
          <p:spPr>
            <a:xfrm rot="-9093713">
              <a:off x="6013646" y="-878534"/>
              <a:ext cx="3583124" cy="167611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90"/>
        <p:cNvGrpSpPr/>
        <p:nvPr/>
      </p:nvGrpSpPr>
      <p:grpSpPr>
        <a:xfrm>
          <a:off x="0" y="0"/>
          <a:ext cx="0" cy="0"/>
          <a:chOff x="0" y="0"/>
          <a:chExt cx="0" cy="0"/>
        </a:xfrm>
      </p:grpSpPr>
      <p:pic>
        <p:nvPicPr>
          <p:cNvPr id="1291" name="Google Shape;1291;p33"/>
          <p:cNvPicPr preferRelativeResize="0"/>
          <p:nvPr/>
        </p:nvPicPr>
        <p:blipFill>
          <a:blip r:embed="rId2">
            <a:alphaModFix/>
          </a:blip>
          <a:stretch>
            <a:fillRect/>
          </a:stretch>
        </p:blipFill>
        <p:spPr>
          <a:xfrm>
            <a:off x="-511975" y="3632562"/>
            <a:ext cx="1106075" cy="2425059"/>
          </a:xfrm>
          <a:prstGeom prst="rect">
            <a:avLst/>
          </a:prstGeom>
          <a:noFill/>
          <a:ln>
            <a:noFill/>
          </a:ln>
        </p:spPr>
      </p:pic>
      <p:pic>
        <p:nvPicPr>
          <p:cNvPr id="1292" name="Google Shape;1292;p33"/>
          <p:cNvPicPr preferRelativeResize="0"/>
          <p:nvPr/>
        </p:nvPicPr>
        <p:blipFill rotWithShape="1">
          <a:blip r:embed="rId3">
            <a:alphaModFix amt="30000"/>
          </a:blip>
          <a:srcRect l="911" t="12285" b="4081"/>
          <a:stretch/>
        </p:blipFill>
        <p:spPr>
          <a:xfrm flipH="1">
            <a:off x="0" y="0"/>
            <a:ext cx="9144003" cy="5143501"/>
          </a:xfrm>
          <a:prstGeom prst="rect">
            <a:avLst/>
          </a:prstGeom>
          <a:noFill/>
          <a:ln>
            <a:noFill/>
          </a:ln>
        </p:spPr>
      </p:pic>
      <p:grpSp>
        <p:nvGrpSpPr>
          <p:cNvPr id="1293" name="Google Shape;1293;p33"/>
          <p:cNvGrpSpPr/>
          <p:nvPr/>
        </p:nvGrpSpPr>
        <p:grpSpPr>
          <a:xfrm>
            <a:off x="115230" y="136439"/>
            <a:ext cx="8931288" cy="4774863"/>
            <a:chOff x="115230" y="136439"/>
            <a:chExt cx="8931288" cy="4774863"/>
          </a:xfrm>
        </p:grpSpPr>
        <p:grpSp>
          <p:nvGrpSpPr>
            <p:cNvPr id="1294" name="Google Shape;1294;p33"/>
            <p:cNvGrpSpPr/>
            <p:nvPr/>
          </p:nvGrpSpPr>
          <p:grpSpPr>
            <a:xfrm>
              <a:off x="7660457" y="4778869"/>
              <a:ext cx="616020" cy="132433"/>
              <a:chOff x="4303875" y="974993"/>
              <a:chExt cx="703300" cy="179400"/>
            </a:xfrm>
          </p:grpSpPr>
          <p:sp>
            <p:nvSpPr>
              <p:cNvPr id="1295" name="Google Shape;1295;p33"/>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96" name="Google Shape;1296;p33"/>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97" name="Google Shape;1297;p33"/>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1298" name="Google Shape;1298;p33"/>
            <p:cNvGrpSpPr/>
            <p:nvPr/>
          </p:nvGrpSpPr>
          <p:grpSpPr>
            <a:xfrm>
              <a:off x="115230" y="136439"/>
              <a:ext cx="8931288" cy="3251074"/>
              <a:chOff x="115230" y="136439"/>
              <a:chExt cx="8931288" cy="3251074"/>
            </a:xfrm>
          </p:grpSpPr>
          <p:grpSp>
            <p:nvGrpSpPr>
              <p:cNvPr id="1299" name="Google Shape;1299;p33"/>
              <p:cNvGrpSpPr/>
              <p:nvPr/>
            </p:nvGrpSpPr>
            <p:grpSpPr>
              <a:xfrm>
                <a:off x="115230" y="136439"/>
                <a:ext cx="478878" cy="475865"/>
                <a:chOff x="824855" y="893743"/>
                <a:chExt cx="478878" cy="475865"/>
              </a:xfrm>
            </p:grpSpPr>
            <p:sp>
              <p:nvSpPr>
                <p:cNvPr id="1300" name="Google Shape;1300;p3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1" name="Google Shape;1301;p3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2" name="Google Shape;1302;p3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3" name="Google Shape;1303;p3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4" name="Google Shape;1304;p3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5" name="Google Shape;1305;p3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6" name="Google Shape;1306;p3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7" name="Google Shape;1307;p3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08" name="Google Shape;1308;p3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09" name="Google Shape;1309;p33"/>
              <p:cNvGrpSpPr/>
              <p:nvPr/>
            </p:nvGrpSpPr>
            <p:grpSpPr>
              <a:xfrm rot="5400000">
                <a:off x="8255546" y="2596542"/>
                <a:ext cx="1106078" cy="475865"/>
                <a:chOff x="7043655" y="4479593"/>
                <a:chExt cx="1106078" cy="475865"/>
              </a:xfrm>
            </p:grpSpPr>
            <p:grpSp>
              <p:nvGrpSpPr>
                <p:cNvPr id="1310" name="Google Shape;1310;p33"/>
                <p:cNvGrpSpPr/>
                <p:nvPr/>
              </p:nvGrpSpPr>
              <p:grpSpPr>
                <a:xfrm>
                  <a:off x="7043655" y="4479593"/>
                  <a:ext cx="478878" cy="475865"/>
                  <a:chOff x="824855" y="893743"/>
                  <a:chExt cx="478878" cy="475865"/>
                </a:xfrm>
              </p:grpSpPr>
              <p:sp>
                <p:nvSpPr>
                  <p:cNvPr id="1311" name="Google Shape;1311;p3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2" name="Google Shape;1312;p3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3" name="Google Shape;1313;p3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4" name="Google Shape;1314;p3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5" name="Google Shape;1315;p3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6" name="Google Shape;1316;p3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7" name="Google Shape;1317;p3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8" name="Google Shape;1318;p3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9" name="Google Shape;1319;p3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20" name="Google Shape;1320;p33"/>
                <p:cNvGrpSpPr/>
                <p:nvPr/>
              </p:nvGrpSpPr>
              <p:grpSpPr>
                <a:xfrm>
                  <a:off x="7670855" y="4479593"/>
                  <a:ext cx="478878" cy="475865"/>
                  <a:chOff x="824855" y="893743"/>
                  <a:chExt cx="478878" cy="475865"/>
                </a:xfrm>
              </p:grpSpPr>
              <p:sp>
                <p:nvSpPr>
                  <p:cNvPr id="1321" name="Google Shape;1321;p3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2" name="Google Shape;1322;p3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3" name="Google Shape;1323;p3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4" name="Google Shape;1324;p3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5" name="Google Shape;1325;p3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6" name="Google Shape;1326;p3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7" name="Google Shape;1327;p3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8" name="Google Shape;1328;p3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9" name="Google Shape;1329;p3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1330" name="Google Shape;1330;p33"/>
          <p:cNvPicPr preferRelativeResize="0"/>
          <p:nvPr/>
        </p:nvPicPr>
        <p:blipFill>
          <a:blip r:embed="rId4">
            <a:alphaModFix/>
          </a:blip>
          <a:stretch>
            <a:fillRect/>
          </a:stretch>
        </p:blipFill>
        <p:spPr>
          <a:xfrm rot="3285977">
            <a:off x="7017021" y="-1062484"/>
            <a:ext cx="3583129" cy="167611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31"/>
        <p:cNvGrpSpPr/>
        <p:nvPr/>
      </p:nvGrpSpPr>
      <p:grpSpPr>
        <a:xfrm>
          <a:off x="0" y="0"/>
          <a:ext cx="0" cy="0"/>
          <a:chOff x="0" y="0"/>
          <a:chExt cx="0" cy="0"/>
        </a:xfrm>
      </p:grpSpPr>
      <p:grpSp>
        <p:nvGrpSpPr>
          <p:cNvPr id="1332" name="Google Shape;1332;p34"/>
          <p:cNvGrpSpPr/>
          <p:nvPr/>
        </p:nvGrpSpPr>
        <p:grpSpPr>
          <a:xfrm>
            <a:off x="-287724" y="3628132"/>
            <a:ext cx="9077749" cy="2718435"/>
            <a:chOff x="-287724" y="3628132"/>
            <a:chExt cx="9077749" cy="2718435"/>
          </a:xfrm>
        </p:grpSpPr>
        <p:pic>
          <p:nvPicPr>
            <p:cNvPr id="1333" name="Google Shape;1333;p34"/>
            <p:cNvPicPr preferRelativeResize="0"/>
            <p:nvPr/>
          </p:nvPicPr>
          <p:blipFill>
            <a:blip r:embed="rId2">
              <a:alphaModFix/>
            </a:blip>
            <a:stretch>
              <a:fillRect/>
            </a:stretch>
          </p:blipFill>
          <p:spPr>
            <a:xfrm rot="1181831">
              <a:off x="87602" y="3765975"/>
              <a:ext cx="1242009" cy="2442750"/>
            </a:xfrm>
            <a:prstGeom prst="rect">
              <a:avLst/>
            </a:prstGeom>
            <a:noFill/>
            <a:ln>
              <a:noFill/>
            </a:ln>
          </p:spPr>
        </p:pic>
        <p:pic>
          <p:nvPicPr>
            <p:cNvPr id="1334" name="Google Shape;1334;p34"/>
            <p:cNvPicPr preferRelativeResize="0"/>
            <p:nvPr/>
          </p:nvPicPr>
          <p:blipFill>
            <a:blip r:embed="rId3">
              <a:alphaModFix/>
            </a:blip>
            <a:stretch>
              <a:fillRect/>
            </a:stretch>
          </p:blipFill>
          <p:spPr>
            <a:xfrm>
              <a:off x="7683950" y="3765462"/>
              <a:ext cx="1106075" cy="2425059"/>
            </a:xfrm>
            <a:prstGeom prst="rect">
              <a:avLst/>
            </a:prstGeom>
            <a:noFill/>
            <a:ln>
              <a:noFill/>
            </a:ln>
          </p:spPr>
        </p:pic>
      </p:grpSp>
      <p:pic>
        <p:nvPicPr>
          <p:cNvPr id="1335" name="Google Shape;1335;p34"/>
          <p:cNvPicPr preferRelativeResize="0"/>
          <p:nvPr/>
        </p:nvPicPr>
        <p:blipFill rotWithShape="1">
          <a:blip r:embed="rId4">
            <a:alphaModFix amt="30000"/>
          </a:blip>
          <a:srcRect l="911" t="12285" b="4081"/>
          <a:stretch/>
        </p:blipFill>
        <p:spPr>
          <a:xfrm flipH="1">
            <a:off x="0" y="0"/>
            <a:ext cx="9144003" cy="5143501"/>
          </a:xfrm>
          <a:prstGeom prst="rect">
            <a:avLst/>
          </a:prstGeom>
          <a:noFill/>
          <a:ln>
            <a:noFill/>
          </a:ln>
        </p:spPr>
      </p:pic>
      <p:grpSp>
        <p:nvGrpSpPr>
          <p:cNvPr id="1336" name="Google Shape;1336;p34"/>
          <p:cNvGrpSpPr/>
          <p:nvPr/>
        </p:nvGrpSpPr>
        <p:grpSpPr>
          <a:xfrm>
            <a:off x="-123697" y="237919"/>
            <a:ext cx="9171730" cy="2899610"/>
            <a:chOff x="-123697" y="237919"/>
            <a:chExt cx="9171730" cy="2899610"/>
          </a:xfrm>
        </p:grpSpPr>
        <p:grpSp>
          <p:nvGrpSpPr>
            <p:cNvPr id="1337" name="Google Shape;1337;p34"/>
            <p:cNvGrpSpPr/>
            <p:nvPr/>
          </p:nvGrpSpPr>
          <p:grpSpPr>
            <a:xfrm>
              <a:off x="7006982" y="237919"/>
              <a:ext cx="616020" cy="132433"/>
              <a:chOff x="4303875" y="974993"/>
              <a:chExt cx="703300" cy="179400"/>
            </a:xfrm>
          </p:grpSpPr>
          <p:sp>
            <p:nvSpPr>
              <p:cNvPr id="1338" name="Google Shape;1338;p34"/>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39" name="Google Shape;1339;p34"/>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40" name="Google Shape;1340;p34"/>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1341" name="Google Shape;1341;p34"/>
            <p:cNvGrpSpPr/>
            <p:nvPr/>
          </p:nvGrpSpPr>
          <p:grpSpPr>
            <a:xfrm>
              <a:off x="8569155" y="2661664"/>
              <a:ext cx="478878" cy="475865"/>
              <a:chOff x="824855" y="893743"/>
              <a:chExt cx="478878" cy="475865"/>
            </a:xfrm>
          </p:grpSpPr>
          <p:sp>
            <p:nvSpPr>
              <p:cNvPr id="1342" name="Google Shape;1342;p34"/>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3" name="Google Shape;1343;p34"/>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4" name="Google Shape;1344;p34"/>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5" name="Google Shape;1345;p34"/>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6" name="Google Shape;1346;p34"/>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7" name="Google Shape;1347;p34"/>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8" name="Google Shape;1348;p34"/>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9" name="Google Shape;1349;p34"/>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0" name="Google Shape;1350;p34"/>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51" name="Google Shape;1351;p34"/>
            <p:cNvGrpSpPr/>
            <p:nvPr/>
          </p:nvGrpSpPr>
          <p:grpSpPr>
            <a:xfrm rot="5400000">
              <a:off x="-438804" y="1566517"/>
              <a:ext cx="1106078" cy="475865"/>
              <a:chOff x="7043655" y="4479593"/>
              <a:chExt cx="1106078" cy="475865"/>
            </a:xfrm>
          </p:grpSpPr>
          <p:grpSp>
            <p:nvGrpSpPr>
              <p:cNvPr id="1352" name="Google Shape;1352;p34"/>
              <p:cNvGrpSpPr/>
              <p:nvPr/>
            </p:nvGrpSpPr>
            <p:grpSpPr>
              <a:xfrm>
                <a:off x="7043655" y="4479593"/>
                <a:ext cx="478878" cy="475865"/>
                <a:chOff x="824855" y="893743"/>
                <a:chExt cx="478878" cy="475865"/>
              </a:xfrm>
            </p:grpSpPr>
            <p:sp>
              <p:nvSpPr>
                <p:cNvPr id="1353" name="Google Shape;1353;p34"/>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4" name="Google Shape;1354;p34"/>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5" name="Google Shape;1355;p34"/>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6" name="Google Shape;1356;p34"/>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7" name="Google Shape;1357;p34"/>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8" name="Google Shape;1358;p34"/>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59" name="Google Shape;1359;p34"/>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0" name="Google Shape;1360;p34"/>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1" name="Google Shape;1361;p34"/>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62" name="Google Shape;1362;p34"/>
              <p:cNvGrpSpPr/>
              <p:nvPr/>
            </p:nvGrpSpPr>
            <p:grpSpPr>
              <a:xfrm>
                <a:off x="7670855" y="4479593"/>
                <a:ext cx="478878" cy="475865"/>
                <a:chOff x="824855" y="893743"/>
                <a:chExt cx="478878" cy="475865"/>
              </a:xfrm>
            </p:grpSpPr>
            <p:sp>
              <p:nvSpPr>
                <p:cNvPr id="1363" name="Google Shape;1363;p34"/>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4" name="Google Shape;1364;p34"/>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5" name="Google Shape;1365;p34"/>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6" name="Google Shape;1366;p34"/>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7" name="Google Shape;1367;p34"/>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8" name="Google Shape;1368;p34"/>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9" name="Google Shape;1369;p34"/>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0" name="Google Shape;1370;p34"/>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1" name="Google Shape;1371;p34"/>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pic>
        <p:nvPicPr>
          <p:cNvPr id="1372" name="Google Shape;1372;p34"/>
          <p:cNvPicPr preferRelativeResize="0"/>
          <p:nvPr/>
        </p:nvPicPr>
        <p:blipFill>
          <a:blip r:embed="rId5">
            <a:alphaModFix/>
          </a:blip>
          <a:stretch>
            <a:fillRect/>
          </a:stretch>
        </p:blipFill>
        <p:spPr>
          <a:xfrm rot="7888212">
            <a:off x="7482194" y="4007042"/>
            <a:ext cx="3583131" cy="16761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flipH="1">
            <a:off x="7339680" y="2916275"/>
            <a:ext cx="2237058" cy="3353809"/>
            <a:chOff x="-1034295" y="2611475"/>
            <a:chExt cx="2237058" cy="3353809"/>
          </a:xfrm>
        </p:grpSpPr>
        <p:pic>
          <p:nvPicPr>
            <p:cNvPr id="53" name="Google Shape;53;p3"/>
            <p:cNvPicPr preferRelativeResize="0"/>
            <p:nvPr/>
          </p:nvPicPr>
          <p:blipFill>
            <a:blip r:embed="rId2">
              <a:alphaModFix/>
            </a:blip>
            <a:stretch>
              <a:fillRect/>
            </a:stretch>
          </p:blipFill>
          <p:spPr>
            <a:xfrm flipH="1">
              <a:off x="-1034295" y="2611475"/>
              <a:ext cx="1616953" cy="3180174"/>
            </a:xfrm>
            <a:prstGeom prst="rect">
              <a:avLst/>
            </a:prstGeom>
            <a:noFill/>
            <a:ln>
              <a:noFill/>
            </a:ln>
          </p:spPr>
        </p:pic>
        <p:pic>
          <p:nvPicPr>
            <p:cNvPr id="54" name="Google Shape;54;p3"/>
            <p:cNvPicPr preferRelativeResize="0"/>
            <p:nvPr/>
          </p:nvPicPr>
          <p:blipFill>
            <a:blip r:embed="rId3">
              <a:alphaModFix/>
            </a:blip>
            <a:stretch>
              <a:fillRect/>
            </a:stretch>
          </p:blipFill>
          <p:spPr>
            <a:xfrm>
              <a:off x="96688" y="3540225"/>
              <a:ext cx="1106075" cy="2425059"/>
            </a:xfrm>
            <a:prstGeom prst="rect">
              <a:avLst/>
            </a:prstGeom>
            <a:noFill/>
            <a:ln>
              <a:noFill/>
            </a:ln>
          </p:spPr>
        </p:pic>
      </p:grpSp>
      <p:pic>
        <p:nvPicPr>
          <p:cNvPr id="55" name="Google Shape;55;p3"/>
          <p:cNvPicPr preferRelativeResize="0"/>
          <p:nvPr/>
        </p:nvPicPr>
        <p:blipFill rotWithShape="1">
          <a:blip r:embed="rId4">
            <a:alphaModFix amt="30000"/>
          </a:blip>
          <a:srcRect l="911" t="2383" b="13983"/>
          <a:stretch/>
        </p:blipFill>
        <p:spPr>
          <a:xfrm>
            <a:off x="0" y="0"/>
            <a:ext cx="9144003" cy="5143501"/>
          </a:xfrm>
          <a:prstGeom prst="rect">
            <a:avLst/>
          </a:prstGeom>
          <a:noFill/>
          <a:ln>
            <a:noFill/>
          </a:ln>
        </p:spPr>
      </p:pic>
      <p:sp>
        <p:nvSpPr>
          <p:cNvPr id="56" name="Google Shape;56;p3"/>
          <p:cNvSpPr txBox="1">
            <a:spLocks noGrp="1"/>
          </p:cNvSpPr>
          <p:nvPr>
            <p:ph type="title"/>
          </p:nvPr>
        </p:nvSpPr>
        <p:spPr>
          <a:xfrm>
            <a:off x="4120975" y="2635188"/>
            <a:ext cx="4309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7" name="Google Shape;57;p3"/>
          <p:cNvSpPr txBox="1">
            <a:spLocks noGrp="1"/>
          </p:cNvSpPr>
          <p:nvPr>
            <p:ph type="title" idx="2" hasCustomPrompt="1"/>
          </p:nvPr>
        </p:nvSpPr>
        <p:spPr>
          <a:xfrm>
            <a:off x="5691026" y="1610663"/>
            <a:ext cx="1169700" cy="1053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i="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8" name="Google Shape;58;p3"/>
          <p:cNvSpPr txBox="1">
            <a:spLocks noGrp="1"/>
          </p:cNvSpPr>
          <p:nvPr>
            <p:ph type="subTitle" idx="1"/>
          </p:nvPr>
        </p:nvSpPr>
        <p:spPr>
          <a:xfrm>
            <a:off x="4120975" y="3387913"/>
            <a:ext cx="43098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 name="Google Shape;59;p3"/>
          <p:cNvSpPr>
            <a:spLocks noGrp="1"/>
          </p:cNvSpPr>
          <p:nvPr>
            <p:ph type="pic" idx="3"/>
          </p:nvPr>
        </p:nvSpPr>
        <p:spPr>
          <a:xfrm>
            <a:off x="702000" y="738150"/>
            <a:ext cx="3372900" cy="3667200"/>
          </a:xfrm>
          <a:prstGeom prst="rect">
            <a:avLst/>
          </a:prstGeom>
          <a:noFill/>
          <a:ln>
            <a:noFill/>
          </a:ln>
        </p:spPr>
      </p:sp>
      <p:grpSp>
        <p:nvGrpSpPr>
          <p:cNvPr id="60" name="Google Shape;60;p3"/>
          <p:cNvGrpSpPr/>
          <p:nvPr/>
        </p:nvGrpSpPr>
        <p:grpSpPr>
          <a:xfrm>
            <a:off x="1043943" y="-73387"/>
            <a:ext cx="7835449" cy="5344535"/>
            <a:chOff x="1043943" y="-73387"/>
            <a:chExt cx="7835449" cy="5344535"/>
          </a:xfrm>
        </p:grpSpPr>
        <p:grpSp>
          <p:nvGrpSpPr>
            <p:cNvPr id="61" name="Google Shape;61;p3"/>
            <p:cNvGrpSpPr/>
            <p:nvPr/>
          </p:nvGrpSpPr>
          <p:grpSpPr>
            <a:xfrm rot="5400000">
              <a:off x="8505165" y="1011531"/>
              <a:ext cx="616020" cy="132433"/>
              <a:chOff x="4303875" y="974993"/>
              <a:chExt cx="703300" cy="179400"/>
            </a:xfrm>
          </p:grpSpPr>
          <p:sp>
            <p:nvSpPr>
              <p:cNvPr id="62" name="Google Shape;62;p3"/>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3" name="Google Shape;63;p3"/>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4" name="Google Shape;64;p3"/>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65" name="Google Shape;65;p3"/>
            <p:cNvGrpSpPr/>
            <p:nvPr/>
          </p:nvGrpSpPr>
          <p:grpSpPr>
            <a:xfrm>
              <a:off x="1043943" y="-73387"/>
              <a:ext cx="4971716" cy="5344535"/>
              <a:chOff x="1043943" y="-73387"/>
              <a:chExt cx="4971716" cy="5344535"/>
            </a:xfrm>
          </p:grpSpPr>
          <p:grpSp>
            <p:nvGrpSpPr>
              <p:cNvPr id="66" name="Google Shape;66;p3"/>
              <p:cNvGrpSpPr/>
              <p:nvPr/>
            </p:nvGrpSpPr>
            <p:grpSpPr>
              <a:xfrm>
                <a:off x="1043943" y="-73387"/>
                <a:ext cx="478878" cy="475865"/>
                <a:chOff x="824855" y="893743"/>
                <a:chExt cx="478878" cy="475865"/>
              </a:xfrm>
            </p:grpSpPr>
            <p:sp>
              <p:nvSpPr>
                <p:cNvPr id="67" name="Google Shape;67;p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1" name="Google Shape;71;p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2" name="Google Shape;72;p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3" name="Google Shape;73;p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5" name="Google Shape;75;p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6" name="Google Shape;76;p3"/>
              <p:cNvGrpSpPr/>
              <p:nvPr/>
            </p:nvGrpSpPr>
            <p:grpSpPr>
              <a:xfrm>
                <a:off x="4909580" y="4795283"/>
                <a:ext cx="1106078" cy="475865"/>
                <a:chOff x="7043655" y="4479593"/>
                <a:chExt cx="1106078" cy="475865"/>
              </a:xfrm>
            </p:grpSpPr>
            <p:grpSp>
              <p:nvGrpSpPr>
                <p:cNvPr id="77" name="Google Shape;77;p3"/>
                <p:cNvGrpSpPr/>
                <p:nvPr/>
              </p:nvGrpSpPr>
              <p:grpSpPr>
                <a:xfrm>
                  <a:off x="7043655" y="4479593"/>
                  <a:ext cx="478878" cy="475865"/>
                  <a:chOff x="824855" y="893743"/>
                  <a:chExt cx="478878" cy="475865"/>
                </a:xfrm>
              </p:grpSpPr>
              <p:sp>
                <p:nvSpPr>
                  <p:cNvPr id="78" name="Google Shape;78;p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1" name="Google Shape;81;p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2" name="Google Shape;82;p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4" name="Google Shape;84;p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5" name="Google Shape;85;p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6" name="Google Shape;86;p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87" name="Google Shape;87;p3"/>
                <p:cNvGrpSpPr/>
                <p:nvPr/>
              </p:nvGrpSpPr>
              <p:grpSpPr>
                <a:xfrm>
                  <a:off x="7670855" y="4479593"/>
                  <a:ext cx="478878" cy="475865"/>
                  <a:chOff x="824855" y="893743"/>
                  <a:chExt cx="478878" cy="475865"/>
                </a:xfrm>
              </p:grpSpPr>
              <p:sp>
                <p:nvSpPr>
                  <p:cNvPr id="88" name="Google Shape;88;p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9" name="Google Shape;89;p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0" name="Google Shape;90;p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 name="Google Shape;94;p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97" name="Google Shape;97;p3"/>
          <p:cNvPicPr preferRelativeResize="0"/>
          <p:nvPr/>
        </p:nvPicPr>
        <p:blipFill>
          <a:blip r:embed="rId5">
            <a:alphaModFix/>
          </a:blip>
          <a:stretch>
            <a:fillRect/>
          </a:stretch>
        </p:blipFill>
        <p:spPr>
          <a:xfrm rot="1418637">
            <a:off x="6542945" y="-1068181"/>
            <a:ext cx="3583129" cy="167611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pic>
        <p:nvPicPr>
          <p:cNvPr id="186" name="Google Shape;186;p6"/>
          <p:cNvPicPr preferRelativeResize="0"/>
          <p:nvPr/>
        </p:nvPicPr>
        <p:blipFill>
          <a:blip r:embed="rId2">
            <a:alphaModFix/>
          </a:blip>
          <a:stretch>
            <a:fillRect/>
          </a:stretch>
        </p:blipFill>
        <p:spPr>
          <a:xfrm>
            <a:off x="8462477" y="3138650"/>
            <a:ext cx="1242008" cy="2442750"/>
          </a:xfrm>
          <a:prstGeom prst="rect">
            <a:avLst/>
          </a:prstGeom>
          <a:noFill/>
          <a:ln>
            <a:noFill/>
          </a:ln>
        </p:spPr>
      </p:pic>
      <p:pic>
        <p:nvPicPr>
          <p:cNvPr id="187" name="Google Shape;187;p6"/>
          <p:cNvPicPr preferRelativeResize="0"/>
          <p:nvPr/>
        </p:nvPicPr>
        <p:blipFill rotWithShape="1">
          <a:blip r:embed="rId3">
            <a:alphaModFix amt="30000"/>
          </a:blip>
          <a:srcRect l="911" t="2383" b="13983"/>
          <a:stretch/>
        </p:blipFill>
        <p:spPr>
          <a:xfrm flipH="1">
            <a:off x="0" y="0"/>
            <a:ext cx="9144003" cy="5143501"/>
          </a:xfrm>
          <a:prstGeom prst="rect">
            <a:avLst/>
          </a:prstGeom>
          <a:noFill/>
          <a:ln>
            <a:noFill/>
          </a:ln>
        </p:spPr>
      </p:pic>
      <p:sp>
        <p:nvSpPr>
          <p:cNvPr id="188" name="Google Shape;1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89" name="Google Shape;189;p6"/>
          <p:cNvGrpSpPr/>
          <p:nvPr/>
        </p:nvGrpSpPr>
        <p:grpSpPr>
          <a:xfrm>
            <a:off x="112480" y="-118617"/>
            <a:ext cx="8824599" cy="5155474"/>
            <a:chOff x="112480" y="-118617"/>
            <a:chExt cx="8824599" cy="5155474"/>
          </a:xfrm>
        </p:grpSpPr>
        <p:grpSp>
          <p:nvGrpSpPr>
            <p:cNvPr id="190" name="Google Shape;190;p6"/>
            <p:cNvGrpSpPr/>
            <p:nvPr/>
          </p:nvGrpSpPr>
          <p:grpSpPr>
            <a:xfrm rot="-5400000">
              <a:off x="8562852" y="420519"/>
              <a:ext cx="616020" cy="132433"/>
              <a:chOff x="4303875" y="974993"/>
              <a:chExt cx="703300" cy="179400"/>
            </a:xfrm>
          </p:grpSpPr>
          <p:sp>
            <p:nvSpPr>
              <p:cNvPr id="191" name="Google Shape;191;p6"/>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2" name="Google Shape;192;p6"/>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3" name="Google Shape;193;p6"/>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194" name="Google Shape;194;p6"/>
            <p:cNvGrpSpPr/>
            <p:nvPr/>
          </p:nvGrpSpPr>
          <p:grpSpPr>
            <a:xfrm>
              <a:off x="112480" y="-118617"/>
              <a:ext cx="7437753" cy="5155474"/>
              <a:chOff x="112480" y="-118617"/>
              <a:chExt cx="7437753" cy="5155474"/>
            </a:xfrm>
          </p:grpSpPr>
          <p:grpSp>
            <p:nvGrpSpPr>
              <p:cNvPr id="195" name="Google Shape;195;p6"/>
              <p:cNvGrpSpPr/>
              <p:nvPr/>
            </p:nvGrpSpPr>
            <p:grpSpPr>
              <a:xfrm>
                <a:off x="112480" y="4560993"/>
                <a:ext cx="478878" cy="475865"/>
                <a:chOff x="824855" y="893743"/>
                <a:chExt cx="478878" cy="475865"/>
              </a:xfrm>
            </p:grpSpPr>
            <p:sp>
              <p:nvSpPr>
                <p:cNvPr id="196" name="Google Shape;196;p6"/>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7" name="Google Shape;197;p6"/>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8" name="Google Shape;198;p6"/>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6"/>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0" name="Google Shape;200;p6"/>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1" name="Google Shape;201;p6"/>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6"/>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3" name="Google Shape;203;p6"/>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6"/>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5" name="Google Shape;205;p6"/>
              <p:cNvGrpSpPr/>
              <p:nvPr/>
            </p:nvGrpSpPr>
            <p:grpSpPr>
              <a:xfrm>
                <a:off x="6444155" y="-118617"/>
                <a:ext cx="1106078" cy="475865"/>
                <a:chOff x="7043655" y="4479593"/>
                <a:chExt cx="1106078" cy="475865"/>
              </a:xfrm>
            </p:grpSpPr>
            <p:grpSp>
              <p:nvGrpSpPr>
                <p:cNvPr id="206" name="Google Shape;206;p6"/>
                <p:cNvGrpSpPr/>
                <p:nvPr/>
              </p:nvGrpSpPr>
              <p:grpSpPr>
                <a:xfrm>
                  <a:off x="7043655" y="4479593"/>
                  <a:ext cx="478878" cy="475865"/>
                  <a:chOff x="824855" y="893743"/>
                  <a:chExt cx="478878" cy="475865"/>
                </a:xfrm>
              </p:grpSpPr>
              <p:sp>
                <p:nvSpPr>
                  <p:cNvPr id="207" name="Google Shape;207;p6"/>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8" name="Google Shape;208;p6"/>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9" name="Google Shape;209;p6"/>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0" name="Google Shape;210;p6"/>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1" name="Google Shape;211;p6"/>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2" name="Google Shape;212;p6"/>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3" name="Google Shape;213;p6"/>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4" name="Google Shape;214;p6"/>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5" name="Google Shape;215;p6"/>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6" name="Google Shape;216;p6"/>
                <p:cNvGrpSpPr/>
                <p:nvPr/>
              </p:nvGrpSpPr>
              <p:grpSpPr>
                <a:xfrm>
                  <a:off x="7670855" y="4479593"/>
                  <a:ext cx="478878" cy="475865"/>
                  <a:chOff x="824855" y="893743"/>
                  <a:chExt cx="478878" cy="475865"/>
                </a:xfrm>
              </p:grpSpPr>
              <p:sp>
                <p:nvSpPr>
                  <p:cNvPr id="217" name="Google Shape;217;p6"/>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8" name="Google Shape;218;p6"/>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9" name="Google Shape;219;p6"/>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6"/>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 name="Google Shape;221;p6"/>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6"/>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6"/>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4" name="Google Shape;224;p6"/>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5" name="Google Shape;225;p6"/>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226" name="Google Shape;226;p6"/>
          <p:cNvPicPr preferRelativeResize="0"/>
          <p:nvPr/>
        </p:nvPicPr>
        <p:blipFill>
          <a:blip r:embed="rId4">
            <a:alphaModFix/>
          </a:blip>
          <a:stretch>
            <a:fillRect/>
          </a:stretch>
        </p:blipFill>
        <p:spPr>
          <a:xfrm rot="-783941">
            <a:off x="6985245" y="4201043"/>
            <a:ext cx="3583127" cy="16761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7"/>
        <p:cNvGrpSpPr/>
        <p:nvPr/>
      </p:nvGrpSpPr>
      <p:grpSpPr>
        <a:xfrm>
          <a:off x="0" y="0"/>
          <a:ext cx="0" cy="0"/>
          <a:chOff x="0" y="0"/>
          <a:chExt cx="0" cy="0"/>
        </a:xfrm>
      </p:grpSpPr>
      <p:grpSp>
        <p:nvGrpSpPr>
          <p:cNvPr id="228" name="Google Shape;228;p7"/>
          <p:cNvGrpSpPr/>
          <p:nvPr/>
        </p:nvGrpSpPr>
        <p:grpSpPr>
          <a:xfrm>
            <a:off x="-589350" y="3600450"/>
            <a:ext cx="1719505" cy="3197648"/>
            <a:chOff x="-589350" y="3600450"/>
            <a:chExt cx="1719505" cy="3197648"/>
          </a:xfrm>
        </p:grpSpPr>
        <p:pic>
          <p:nvPicPr>
            <p:cNvPr id="229" name="Google Shape;229;p7"/>
            <p:cNvPicPr preferRelativeResize="0"/>
            <p:nvPr/>
          </p:nvPicPr>
          <p:blipFill>
            <a:blip r:embed="rId2">
              <a:alphaModFix/>
            </a:blip>
            <a:stretch>
              <a:fillRect/>
            </a:stretch>
          </p:blipFill>
          <p:spPr>
            <a:xfrm flipH="1">
              <a:off x="24080" y="3600450"/>
              <a:ext cx="1106075" cy="2425059"/>
            </a:xfrm>
            <a:prstGeom prst="rect">
              <a:avLst/>
            </a:prstGeom>
            <a:noFill/>
            <a:ln>
              <a:noFill/>
            </a:ln>
          </p:spPr>
        </p:pic>
        <p:pic>
          <p:nvPicPr>
            <p:cNvPr id="230" name="Google Shape;230;p7"/>
            <p:cNvPicPr preferRelativeResize="0"/>
            <p:nvPr/>
          </p:nvPicPr>
          <p:blipFill>
            <a:blip r:embed="rId2">
              <a:alphaModFix/>
            </a:blip>
            <a:stretch>
              <a:fillRect/>
            </a:stretch>
          </p:blipFill>
          <p:spPr>
            <a:xfrm>
              <a:off x="-589350" y="3829048"/>
              <a:ext cx="1354200" cy="2969050"/>
            </a:xfrm>
            <a:prstGeom prst="rect">
              <a:avLst/>
            </a:prstGeom>
            <a:noFill/>
            <a:ln>
              <a:noFill/>
            </a:ln>
          </p:spPr>
        </p:pic>
      </p:grpSp>
      <p:pic>
        <p:nvPicPr>
          <p:cNvPr id="231" name="Google Shape;231;p7"/>
          <p:cNvPicPr preferRelativeResize="0"/>
          <p:nvPr/>
        </p:nvPicPr>
        <p:blipFill rotWithShape="1">
          <a:blip r:embed="rId3">
            <a:alphaModFix amt="30000"/>
          </a:blip>
          <a:srcRect l="911" t="2383" b="13983"/>
          <a:stretch/>
        </p:blipFill>
        <p:spPr>
          <a:xfrm>
            <a:off x="0" y="0"/>
            <a:ext cx="9144003" cy="5143501"/>
          </a:xfrm>
          <a:prstGeom prst="rect">
            <a:avLst/>
          </a:prstGeom>
          <a:noFill/>
          <a:ln>
            <a:noFill/>
          </a:ln>
        </p:spPr>
      </p:pic>
      <p:sp>
        <p:nvSpPr>
          <p:cNvPr id="232" name="Google Shape;232;p7"/>
          <p:cNvSpPr txBox="1">
            <a:spLocks noGrp="1"/>
          </p:cNvSpPr>
          <p:nvPr>
            <p:ph type="title"/>
          </p:nvPr>
        </p:nvSpPr>
        <p:spPr>
          <a:xfrm>
            <a:off x="720000" y="802714"/>
            <a:ext cx="3955800" cy="121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3" name="Google Shape;233;p7"/>
          <p:cNvSpPr txBox="1">
            <a:spLocks noGrp="1"/>
          </p:cNvSpPr>
          <p:nvPr>
            <p:ph type="subTitle" idx="1"/>
          </p:nvPr>
        </p:nvSpPr>
        <p:spPr>
          <a:xfrm>
            <a:off x="720000" y="1929375"/>
            <a:ext cx="3955800" cy="24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234" name="Google Shape;234;p7"/>
          <p:cNvSpPr>
            <a:spLocks noGrp="1"/>
          </p:cNvSpPr>
          <p:nvPr>
            <p:ph type="pic" idx="2"/>
          </p:nvPr>
        </p:nvSpPr>
        <p:spPr>
          <a:xfrm>
            <a:off x="5042150" y="734575"/>
            <a:ext cx="3372900" cy="3667200"/>
          </a:xfrm>
          <a:prstGeom prst="rect">
            <a:avLst/>
          </a:prstGeom>
          <a:noFill/>
          <a:ln>
            <a:noFill/>
          </a:ln>
        </p:spPr>
      </p:sp>
      <p:grpSp>
        <p:nvGrpSpPr>
          <p:cNvPr id="235" name="Google Shape;235;p7"/>
          <p:cNvGrpSpPr/>
          <p:nvPr/>
        </p:nvGrpSpPr>
        <p:grpSpPr>
          <a:xfrm>
            <a:off x="102822" y="104604"/>
            <a:ext cx="7461376" cy="5160860"/>
            <a:chOff x="102822" y="104604"/>
            <a:chExt cx="7461376" cy="5160860"/>
          </a:xfrm>
        </p:grpSpPr>
        <p:grpSp>
          <p:nvGrpSpPr>
            <p:cNvPr id="236" name="Google Shape;236;p7"/>
            <p:cNvGrpSpPr/>
            <p:nvPr/>
          </p:nvGrpSpPr>
          <p:grpSpPr>
            <a:xfrm rot="10800000">
              <a:off x="6948177" y="210281"/>
              <a:ext cx="616020" cy="132433"/>
              <a:chOff x="4303875" y="974993"/>
              <a:chExt cx="703300" cy="179400"/>
            </a:xfrm>
          </p:grpSpPr>
          <p:sp>
            <p:nvSpPr>
              <p:cNvPr id="237" name="Google Shape;237;p7"/>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38" name="Google Shape;238;p7"/>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39" name="Google Shape;239;p7"/>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240" name="Google Shape;240;p7"/>
            <p:cNvGrpSpPr/>
            <p:nvPr/>
          </p:nvGrpSpPr>
          <p:grpSpPr>
            <a:xfrm>
              <a:off x="102822" y="104604"/>
              <a:ext cx="5699533" cy="5160860"/>
              <a:chOff x="102822" y="104604"/>
              <a:chExt cx="5699533" cy="5160860"/>
            </a:xfrm>
          </p:grpSpPr>
          <p:grpSp>
            <p:nvGrpSpPr>
              <p:cNvPr id="241" name="Google Shape;241;p7"/>
              <p:cNvGrpSpPr/>
              <p:nvPr/>
            </p:nvGrpSpPr>
            <p:grpSpPr>
              <a:xfrm>
                <a:off x="102822" y="104604"/>
                <a:ext cx="478878" cy="475865"/>
                <a:chOff x="824855" y="893743"/>
                <a:chExt cx="478878" cy="475865"/>
              </a:xfrm>
            </p:grpSpPr>
            <p:sp>
              <p:nvSpPr>
                <p:cNvPr id="242" name="Google Shape;242;p7"/>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 name="Google Shape;243;p7"/>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7"/>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7"/>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7"/>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7" name="Google Shape;247;p7"/>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 name="Google Shape;248;p7"/>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9" name="Google Shape;249;p7"/>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0" name="Google Shape;250;p7"/>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51" name="Google Shape;251;p7"/>
              <p:cNvGrpSpPr/>
              <p:nvPr/>
            </p:nvGrpSpPr>
            <p:grpSpPr>
              <a:xfrm>
                <a:off x="4696277" y="4789599"/>
                <a:ext cx="1106078" cy="475865"/>
                <a:chOff x="7043655" y="4479593"/>
                <a:chExt cx="1106078" cy="475865"/>
              </a:xfrm>
            </p:grpSpPr>
            <p:grpSp>
              <p:nvGrpSpPr>
                <p:cNvPr id="252" name="Google Shape;252;p7"/>
                <p:cNvGrpSpPr/>
                <p:nvPr/>
              </p:nvGrpSpPr>
              <p:grpSpPr>
                <a:xfrm>
                  <a:off x="7043655" y="4479593"/>
                  <a:ext cx="478878" cy="475865"/>
                  <a:chOff x="824855" y="893743"/>
                  <a:chExt cx="478878" cy="475865"/>
                </a:xfrm>
              </p:grpSpPr>
              <p:sp>
                <p:nvSpPr>
                  <p:cNvPr id="253" name="Google Shape;253;p7"/>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4" name="Google Shape;254;p7"/>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7"/>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7"/>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7"/>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8" name="Google Shape;258;p7"/>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9" name="Google Shape;259;p7"/>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0" name="Google Shape;260;p7"/>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 name="Google Shape;261;p7"/>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2" name="Google Shape;262;p7"/>
                <p:cNvGrpSpPr/>
                <p:nvPr/>
              </p:nvGrpSpPr>
              <p:grpSpPr>
                <a:xfrm>
                  <a:off x="7670855" y="4479593"/>
                  <a:ext cx="478878" cy="475865"/>
                  <a:chOff x="824855" y="893743"/>
                  <a:chExt cx="478878" cy="475865"/>
                </a:xfrm>
              </p:grpSpPr>
              <p:sp>
                <p:nvSpPr>
                  <p:cNvPr id="263" name="Google Shape;263;p7"/>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4" name="Google Shape;264;p7"/>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5" name="Google Shape;265;p7"/>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6" name="Google Shape;266;p7"/>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 name="Google Shape;267;p7"/>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8" name="Google Shape;268;p7"/>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 name="Google Shape;269;p7"/>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7"/>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7"/>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272" name="Google Shape;272;p7"/>
          <p:cNvPicPr preferRelativeResize="0"/>
          <p:nvPr/>
        </p:nvPicPr>
        <p:blipFill>
          <a:blip r:embed="rId4">
            <a:alphaModFix/>
          </a:blip>
          <a:stretch>
            <a:fillRect/>
          </a:stretch>
        </p:blipFill>
        <p:spPr>
          <a:xfrm rot="3210532">
            <a:off x="7629807" y="-352281"/>
            <a:ext cx="3583132" cy="167611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
        <p:cNvGrpSpPr/>
        <p:nvPr/>
      </p:nvGrpSpPr>
      <p:grpSpPr>
        <a:xfrm>
          <a:off x="0" y="0"/>
          <a:ext cx="0" cy="0"/>
          <a:chOff x="0" y="0"/>
          <a:chExt cx="0" cy="0"/>
        </a:xfrm>
      </p:grpSpPr>
      <p:grpSp>
        <p:nvGrpSpPr>
          <p:cNvPr id="300" name="Google Shape;300;p9"/>
          <p:cNvGrpSpPr/>
          <p:nvPr/>
        </p:nvGrpSpPr>
        <p:grpSpPr>
          <a:xfrm>
            <a:off x="45205" y="2558151"/>
            <a:ext cx="9450405" cy="3970099"/>
            <a:chOff x="45205" y="2558151"/>
            <a:chExt cx="9450405" cy="3970099"/>
          </a:xfrm>
        </p:grpSpPr>
        <p:pic>
          <p:nvPicPr>
            <p:cNvPr id="301" name="Google Shape;301;p9"/>
            <p:cNvPicPr preferRelativeResize="0"/>
            <p:nvPr/>
          </p:nvPicPr>
          <p:blipFill>
            <a:blip r:embed="rId2">
              <a:alphaModFix/>
            </a:blip>
            <a:stretch>
              <a:fillRect/>
            </a:stretch>
          </p:blipFill>
          <p:spPr>
            <a:xfrm rot="-293116" flipH="1">
              <a:off x="7719826" y="2620100"/>
              <a:ext cx="1616950" cy="3799198"/>
            </a:xfrm>
            <a:prstGeom prst="rect">
              <a:avLst/>
            </a:prstGeom>
            <a:noFill/>
            <a:ln>
              <a:noFill/>
            </a:ln>
          </p:spPr>
        </p:pic>
        <p:pic>
          <p:nvPicPr>
            <p:cNvPr id="302" name="Google Shape;302;p9"/>
            <p:cNvPicPr preferRelativeResize="0"/>
            <p:nvPr/>
          </p:nvPicPr>
          <p:blipFill>
            <a:blip r:embed="rId3">
              <a:alphaModFix/>
            </a:blip>
            <a:stretch>
              <a:fillRect/>
            </a:stretch>
          </p:blipFill>
          <p:spPr>
            <a:xfrm flipH="1">
              <a:off x="45205" y="3348075"/>
              <a:ext cx="1616953" cy="3180174"/>
            </a:xfrm>
            <a:prstGeom prst="rect">
              <a:avLst/>
            </a:prstGeom>
            <a:noFill/>
            <a:ln>
              <a:noFill/>
            </a:ln>
          </p:spPr>
        </p:pic>
      </p:grpSp>
      <p:pic>
        <p:nvPicPr>
          <p:cNvPr id="303" name="Google Shape;303;p9"/>
          <p:cNvPicPr preferRelativeResize="0"/>
          <p:nvPr/>
        </p:nvPicPr>
        <p:blipFill rotWithShape="1">
          <a:blip r:embed="rId4">
            <a:alphaModFix amt="30000"/>
          </a:blip>
          <a:srcRect l="911" t="14761" b="1605"/>
          <a:stretch/>
        </p:blipFill>
        <p:spPr>
          <a:xfrm flipH="1">
            <a:off x="0" y="0"/>
            <a:ext cx="9144003" cy="5143501"/>
          </a:xfrm>
          <a:prstGeom prst="rect">
            <a:avLst/>
          </a:prstGeom>
          <a:noFill/>
          <a:ln>
            <a:noFill/>
          </a:ln>
        </p:spPr>
      </p:pic>
      <p:sp>
        <p:nvSpPr>
          <p:cNvPr id="304" name="Google Shape;304;p9"/>
          <p:cNvSpPr txBox="1">
            <a:spLocks noGrp="1"/>
          </p:cNvSpPr>
          <p:nvPr>
            <p:ph type="title"/>
          </p:nvPr>
        </p:nvSpPr>
        <p:spPr>
          <a:xfrm>
            <a:off x="2396700" y="1759925"/>
            <a:ext cx="4350600" cy="102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300"/>
              <a:buNone/>
              <a:defRPr sz="6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05" name="Google Shape;305;p9"/>
          <p:cNvSpPr txBox="1">
            <a:spLocks noGrp="1"/>
          </p:cNvSpPr>
          <p:nvPr>
            <p:ph type="subTitle" idx="1"/>
          </p:nvPr>
        </p:nvSpPr>
        <p:spPr>
          <a:xfrm>
            <a:off x="2396700" y="2712488"/>
            <a:ext cx="43506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6" name="Google Shape;306;p9"/>
          <p:cNvGrpSpPr/>
          <p:nvPr/>
        </p:nvGrpSpPr>
        <p:grpSpPr>
          <a:xfrm>
            <a:off x="-1152506" y="-765772"/>
            <a:ext cx="12422276" cy="6774059"/>
            <a:chOff x="-1138856" y="-766922"/>
            <a:chExt cx="12422276" cy="6774059"/>
          </a:xfrm>
        </p:grpSpPr>
        <p:pic>
          <p:nvPicPr>
            <p:cNvPr id="307" name="Google Shape;307;p9"/>
            <p:cNvPicPr preferRelativeResize="0"/>
            <p:nvPr/>
          </p:nvPicPr>
          <p:blipFill>
            <a:blip r:embed="rId5">
              <a:alphaModFix/>
            </a:blip>
            <a:stretch>
              <a:fillRect/>
            </a:stretch>
          </p:blipFill>
          <p:spPr>
            <a:xfrm rot="-783941">
              <a:off x="7557220" y="3947706"/>
              <a:ext cx="3583127" cy="1676112"/>
            </a:xfrm>
            <a:prstGeom prst="rect">
              <a:avLst/>
            </a:prstGeom>
            <a:noFill/>
            <a:ln>
              <a:noFill/>
            </a:ln>
          </p:spPr>
        </p:pic>
        <p:pic>
          <p:nvPicPr>
            <p:cNvPr id="308" name="Google Shape;308;p9"/>
            <p:cNvPicPr preferRelativeResize="0"/>
            <p:nvPr/>
          </p:nvPicPr>
          <p:blipFill>
            <a:blip r:embed="rId5">
              <a:alphaModFix/>
            </a:blip>
            <a:stretch>
              <a:fillRect/>
            </a:stretch>
          </p:blipFill>
          <p:spPr>
            <a:xfrm rot="8874037">
              <a:off x="-967405" y="56982"/>
              <a:ext cx="3583127" cy="1676111"/>
            </a:xfrm>
            <a:prstGeom prst="rect">
              <a:avLst/>
            </a:prstGeom>
            <a:noFill/>
            <a:ln>
              <a:noFill/>
            </a:ln>
          </p:spPr>
        </p:pic>
      </p:grpSp>
      <p:grpSp>
        <p:nvGrpSpPr>
          <p:cNvPr id="309" name="Google Shape;309;p9"/>
          <p:cNvGrpSpPr/>
          <p:nvPr/>
        </p:nvGrpSpPr>
        <p:grpSpPr>
          <a:xfrm>
            <a:off x="6516455" y="-266210"/>
            <a:ext cx="1392959" cy="5269867"/>
            <a:chOff x="6516455" y="-266210"/>
            <a:chExt cx="1392959" cy="5269867"/>
          </a:xfrm>
        </p:grpSpPr>
        <p:grpSp>
          <p:nvGrpSpPr>
            <p:cNvPr id="310" name="Google Shape;310;p9"/>
            <p:cNvGrpSpPr/>
            <p:nvPr/>
          </p:nvGrpSpPr>
          <p:grpSpPr>
            <a:xfrm>
              <a:off x="6516455" y="4527793"/>
              <a:ext cx="478878" cy="475865"/>
              <a:chOff x="824855" y="893743"/>
              <a:chExt cx="478878" cy="475865"/>
            </a:xfrm>
          </p:grpSpPr>
          <p:sp>
            <p:nvSpPr>
              <p:cNvPr id="311" name="Google Shape;311;p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2" name="Google Shape;312;p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4" name="Google Shape;314;p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5" name="Google Shape;315;p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6" name="Google Shape;316;p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7" name="Google Shape;317;p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8" name="Google Shape;318;p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9" name="Google Shape;319;p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20" name="Google Shape;320;p9"/>
            <p:cNvGrpSpPr/>
            <p:nvPr/>
          </p:nvGrpSpPr>
          <p:grpSpPr>
            <a:xfrm rot="5400000">
              <a:off x="7118443" y="48897"/>
              <a:ext cx="1106078" cy="475865"/>
              <a:chOff x="7043655" y="4479593"/>
              <a:chExt cx="1106078" cy="475865"/>
            </a:xfrm>
          </p:grpSpPr>
          <p:grpSp>
            <p:nvGrpSpPr>
              <p:cNvPr id="321" name="Google Shape;321;p9"/>
              <p:cNvGrpSpPr/>
              <p:nvPr/>
            </p:nvGrpSpPr>
            <p:grpSpPr>
              <a:xfrm>
                <a:off x="7043655" y="4479593"/>
                <a:ext cx="478878" cy="475865"/>
                <a:chOff x="824855" y="893743"/>
                <a:chExt cx="478878" cy="475865"/>
              </a:xfrm>
            </p:grpSpPr>
            <p:sp>
              <p:nvSpPr>
                <p:cNvPr id="322" name="Google Shape;322;p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3" name="Google Shape;323;p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4" name="Google Shape;324;p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5" name="Google Shape;325;p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6" name="Google Shape;326;p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7" name="Google Shape;327;p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8" name="Google Shape;328;p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9" name="Google Shape;329;p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0" name="Google Shape;330;p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31" name="Google Shape;331;p9"/>
              <p:cNvGrpSpPr/>
              <p:nvPr/>
            </p:nvGrpSpPr>
            <p:grpSpPr>
              <a:xfrm>
                <a:off x="7670855" y="4479593"/>
                <a:ext cx="478878" cy="475865"/>
                <a:chOff x="824855" y="893743"/>
                <a:chExt cx="478878" cy="475865"/>
              </a:xfrm>
            </p:grpSpPr>
            <p:sp>
              <p:nvSpPr>
                <p:cNvPr id="332" name="Google Shape;332;p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3" name="Google Shape;333;p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4" name="Google Shape;334;p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5" name="Google Shape;335;p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6" name="Google Shape;336;p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7" name="Google Shape;337;p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8" name="Google Shape;338;p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9" name="Google Shape;339;p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0" name="Google Shape;340;p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76"/>
        <p:cNvGrpSpPr/>
        <p:nvPr/>
      </p:nvGrpSpPr>
      <p:grpSpPr>
        <a:xfrm>
          <a:off x="0" y="0"/>
          <a:ext cx="0" cy="0"/>
          <a:chOff x="0" y="0"/>
          <a:chExt cx="0" cy="0"/>
        </a:xfrm>
      </p:grpSpPr>
      <p:grpSp>
        <p:nvGrpSpPr>
          <p:cNvPr id="377" name="Google Shape;377;p13"/>
          <p:cNvGrpSpPr/>
          <p:nvPr/>
        </p:nvGrpSpPr>
        <p:grpSpPr>
          <a:xfrm>
            <a:off x="-391450" y="2589275"/>
            <a:ext cx="10175625" cy="3799197"/>
            <a:chOff x="-391450" y="2589275"/>
            <a:chExt cx="10175625" cy="3799197"/>
          </a:xfrm>
        </p:grpSpPr>
        <p:pic>
          <p:nvPicPr>
            <p:cNvPr id="378" name="Google Shape;378;p13"/>
            <p:cNvPicPr preferRelativeResize="0"/>
            <p:nvPr/>
          </p:nvPicPr>
          <p:blipFill>
            <a:blip r:embed="rId2">
              <a:alphaModFix/>
            </a:blip>
            <a:stretch>
              <a:fillRect/>
            </a:stretch>
          </p:blipFill>
          <p:spPr>
            <a:xfrm>
              <a:off x="8167225" y="2589275"/>
              <a:ext cx="1616950" cy="3799197"/>
            </a:xfrm>
            <a:prstGeom prst="rect">
              <a:avLst/>
            </a:prstGeom>
            <a:noFill/>
            <a:ln>
              <a:noFill/>
            </a:ln>
          </p:spPr>
        </p:pic>
        <p:pic>
          <p:nvPicPr>
            <p:cNvPr id="379" name="Google Shape;379;p13"/>
            <p:cNvPicPr preferRelativeResize="0"/>
            <p:nvPr/>
          </p:nvPicPr>
          <p:blipFill>
            <a:blip r:embed="rId3">
              <a:alphaModFix/>
            </a:blip>
            <a:stretch>
              <a:fillRect/>
            </a:stretch>
          </p:blipFill>
          <p:spPr>
            <a:xfrm>
              <a:off x="-391450" y="3620075"/>
              <a:ext cx="1106075" cy="2425059"/>
            </a:xfrm>
            <a:prstGeom prst="rect">
              <a:avLst/>
            </a:prstGeom>
            <a:noFill/>
            <a:ln>
              <a:noFill/>
            </a:ln>
          </p:spPr>
        </p:pic>
      </p:grpSp>
      <p:pic>
        <p:nvPicPr>
          <p:cNvPr id="380" name="Google Shape;380;p13"/>
          <p:cNvPicPr preferRelativeResize="0"/>
          <p:nvPr/>
        </p:nvPicPr>
        <p:blipFill rotWithShape="1">
          <a:blip r:embed="rId4">
            <a:alphaModFix amt="30000"/>
          </a:blip>
          <a:srcRect l="911" t="9810" b="6556"/>
          <a:stretch/>
        </p:blipFill>
        <p:spPr>
          <a:xfrm rot="10800000">
            <a:off x="0" y="0"/>
            <a:ext cx="9144003" cy="5143501"/>
          </a:xfrm>
          <a:prstGeom prst="rect">
            <a:avLst/>
          </a:prstGeom>
          <a:noFill/>
          <a:ln>
            <a:noFill/>
          </a:ln>
        </p:spPr>
      </p:pic>
      <p:sp>
        <p:nvSpPr>
          <p:cNvPr id="381" name="Google Shape;38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82" name="Google Shape;382;p13"/>
          <p:cNvSpPr txBox="1">
            <a:spLocks noGrp="1"/>
          </p:cNvSpPr>
          <p:nvPr>
            <p:ph type="subTitle" idx="1"/>
          </p:nvPr>
        </p:nvSpPr>
        <p:spPr>
          <a:xfrm>
            <a:off x="720000" y="3168975"/>
            <a:ext cx="23055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3"/>
          <p:cNvSpPr txBox="1">
            <a:spLocks noGrp="1"/>
          </p:cNvSpPr>
          <p:nvPr>
            <p:ph type="subTitle" idx="2"/>
          </p:nvPr>
        </p:nvSpPr>
        <p:spPr>
          <a:xfrm>
            <a:off x="3419274" y="3168975"/>
            <a:ext cx="23055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4" name="Google Shape;384;p13"/>
          <p:cNvSpPr txBox="1">
            <a:spLocks noGrp="1"/>
          </p:cNvSpPr>
          <p:nvPr>
            <p:ph type="subTitle" idx="3"/>
          </p:nvPr>
        </p:nvSpPr>
        <p:spPr>
          <a:xfrm>
            <a:off x="6118549" y="3168975"/>
            <a:ext cx="2305500" cy="62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13"/>
          <p:cNvSpPr txBox="1">
            <a:spLocks noGrp="1"/>
          </p:cNvSpPr>
          <p:nvPr>
            <p:ph type="title" idx="4" hasCustomPrompt="1"/>
          </p:nvPr>
        </p:nvSpPr>
        <p:spPr>
          <a:xfrm>
            <a:off x="1244400" y="1993286"/>
            <a:ext cx="1256700" cy="69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100" i="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6" name="Google Shape;386;p13"/>
          <p:cNvSpPr txBox="1">
            <a:spLocks noGrp="1"/>
          </p:cNvSpPr>
          <p:nvPr>
            <p:ph type="title" idx="5" hasCustomPrompt="1"/>
          </p:nvPr>
        </p:nvSpPr>
        <p:spPr>
          <a:xfrm>
            <a:off x="3943675" y="1993286"/>
            <a:ext cx="1256700" cy="69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100" i="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7" name="Google Shape;387;p13"/>
          <p:cNvSpPr txBox="1">
            <a:spLocks noGrp="1"/>
          </p:cNvSpPr>
          <p:nvPr>
            <p:ph type="title" idx="6" hasCustomPrompt="1"/>
          </p:nvPr>
        </p:nvSpPr>
        <p:spPr>
          <a:xfrm>
            <a:off x="6718250" y="1993286"/>
            <a:ext cx="1106100" cy="69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100" i="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8" name="Google Shape;388;p13"/>
          <p:cNvSpPr txBox="1">
            <a:spLocks noGrp="1"/>
          </p:cNvSpPr>
          <p:nvPr>
            <p:ph type="subTitle" idx="7"/>
          </p:nvPr>
        </p:nvSpPr>
        <p:spPr>
          <a:xfrm>
            <a:off x="720000" y="2822650"/>
            <a:ext cx="2305500" cy="45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sp>
        <p:nvSpPr>
          <p:cNvPr id="389" name="Google Shape;389;p13"/>
          <p:cNvSpPr txBox="1">
            <a:spLocks noGrp="1"/>
          </p:cNvSpPr>
          <p:nvPr>
            <p:ph type="subTitle" idx="8"/>
          </p:nvPr>
        </p:nvSpPr>
        <p:spPr>
          <a:xfrm>
            <a:off x="3419275" y="2822650"/>
            <a:ext cx="2305500" cy="45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sp>
        <p:nvSpPr>
          <p:cNvPr id="390" name="Google Shape;390;p13"/>
          <p:cNvSpPr txBox="1">
            <a:spLocks noGrp="1"/>
          </p:cNvSpPr>
          <p:nvPr>
            <p:ph type="subTitle" idx="9"/>
          </p:nvPr>
        </p:nvSpPr>
        <p:spPr>
          <a:xfrm>
            <a:off x="6118550" y="2822650"/>
            <a:ext cx="2305500" cy="45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grpSp>
        <p:nvGrpSpPr>
          <p:cNvPr id="391" name="Google Shape;391;p13"/>
          <p:cNvGrpSpPr/>
          <p:nvPr/>
        </p:nvGrpSpPr>
        <p:grpSpPr>
          <a:xfrm>
            <a:off x="160193" y="-112238"/>
            <a:ext cx="9101545" cy="5053578"/>
            <a:chOff x="160193" y="-112238"/>
            <a:chExt cx="9101545" cy="5053578"/>
          </a:xfrm>
        </p:grpSpPr>
        <p:grpSp>
          <p:nvGrpSpPr>
            <p:cNvPr id="392" name="Google Shape;392;p13"/>
            <p:cNvGrpSpPr/>
            <p:nvPr/>
          </p:nvGrpSpPr>
          <p:grpSpPr>
            <a:xfrm>
              <a:off x="7398802" y="4808906"/>
              <a:ext cx="616020" cy="132433"/>
              <a:chOff x="4303875" y="974993"/>
              <a:chExt cx="703300" cy="179400"/>
            </a:xfrm>
          </p:grpSpPr>
          <p:sp>
            <p:nvSpPr>
              <p:cNvPr id="393" name="Google Shape;393;p13"/>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94" name="Google Shape;394;p13"/>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95" name="Google Shape;395;p13"/>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396" name="Google Shape;396;p13"/>
            <p:cNvGrpSpPr/>
            <p:nvPr/>
          </p:nvGrpSpPr>
          <p:grpSpPr>
            <a:xfrm>
              <a:off x="160193" y="-112238"/>
              <a:ext cx="9101545" cy="2230796"/>
              <a:chOff x="160193" y="-112238"/>
              <a:chExt cx="9101545" cy="2230796"/>
            </a:xfrm>
          </p:grpSpPr>
          <p:grpSp>
            <p:nvGrpSpPr>
              <p:cNvPr id="397" name="Google Shape;397;p13"/>
              <p:cNvGrpSpPr/>
              <p:nvPr/>
            </p:nvGrpSpPr>
            <p:grpSpPr>
              <a:xfrm>
                <a:off x="8782859" y="1642693"/>
                <a:ext cx="478878" cy="475865"/>
                <a:chOff x="824855" y="893743"/>
                <a:chExt cx="478878" cy="475865"/>
              </a:xfrm>
            </p:grpSpPr>
            <p:sp>
              <p:nvSpPr>
                <p:cNvPr id="398" name="Google Shape;398;p1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9" name="Google Shape;399;p1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0" name="Google Shape;400;p1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1" name="Google Shape;401;p1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2" name="Google Shape;402;p1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3" name="Google Shape;403;p1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4" name="Google Shape;404;p1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5" name="Google Shape;405;p1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6" name="Google Shape;406;p1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07" name="Google Shape;407;p13"/>
              <p:cNvGrpSpPr/>
              <p:nvPr/>
            </p:nvGrpSpPr>
            <p:grpSpPr>
              <a:xfrm>
                <a:off x="160193" y="-112238"/>
                <a:ext cx="1106078" cy="475865"/>
                <a:chOff x="7043655" y="4479593"/>
                <a:chExt cx="1106078" cy="475865"/>
              </a:xfrm>
            </p:grpSpPr>
            <p:grpSp>
              <p:nvGrpSpPr>
                <p:cNvPr id="408" name="Google Shape;408;p13"/>
                <p:cNvGrpSpPr/>
                <p:nvPr/>
              </p:nvGrpSpPr>
              <p:grpSpPr>
                <a:xfrm>
                  <a:off x="7043655" y="4479593"/>
                  <a:ext cx="478878" cy="475865"/>
                  <a:chOff x="824855" y="893743"/>
                  <a:chExt cx="478878" cy="475865"/>
                </a:xfrm>
              </p:grpSpPr>
              <p:sp>
                <p:nvSpPr>
                  <p:cNvPr id="409" name="Google Shape;409;p1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0" name="Google Shape;410;p1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1" name="Google Shape;411;p1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2" name="Google Shape;412;p1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3" name="Google Shape;413;p1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4" name="Google Shape;414;p1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5" name="Google Shape;415;p1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6" name="Google Shape;416;p1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7" name="Google Shape;417;p1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18" name="Google Shape;418;p13"/>
                <p:cNvGrpSpPr/>
                <p:nvPr/>
              </p:nvGrpSpPr>
              <p:grpSpPr>
                <a:xfrm>
                  <a:off x="7670855" y="4479593"/>
                  <a:ext cx="478878" cy="475865"/>
                  <a:chOff x="824855" y="893743"/>
                  <a:chExt cx="478878" cy="475865"/>
                </a:xfrm>
              </p:grpSpPr>
              <p:sp>
                <p:nvSpPr>
                  <p:cNvPr id="419" name="Google Shape;419;p13"/>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0" name="Google Shape;420;p13"/>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1" name="Google Shape;421;p13"/>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2" name="Google Shape;422;p13"/>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3" name="Google Shape;423;p13"/>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4" name="Google Shape;424;p13"/>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5" name="Google Shape;425;p13"/>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6" name="Google Shape;426;p13"/>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7" name="Google Shape;427;p13"/>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428" name="Google Shape;428;p13"/>
          <p:cNvPicPr preferRelativeResize="0"/>
          <p:nvPr/>
        </p:nvPicPr>
        <p:blipFill>
          <a:blip r:embed="rId5">
            <a:alphaModFix/>
          </a:blip>
          <a:stretch>
            <a:fillRect/>
          </a:stretch>
        </p:blipFill>
        <p:spPr>
          <a:xfrm rot="2699986">
            <a:off x="7096408" y="-814782"/>
            <a:ext cx="3583126" cy="167611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09"/>
        <p:cNvGrpSpPr/>
        <p:nvPr/>
      </p:nvGrpSpPr>
      <p:grpSpPr>
        <a:xfrm>
          <a:off x="0" y="0"/>
          <a:ext cx="0" cy="0"/>
          <a:chOff x="0" y="0"/>
          <a:chExt cx="0" cy="0"/>
        </a:xfrm>
      </p:grpSpPr>
      <p:grpSp>
        <p:nvGrpSpPr>
          <p:cNvPr id="610" name="Google Shape;610;p19"/>
          <p:cNvGrpSpPr/>
          <p:nvPr/>
        </p:nvGrpSpPr>
        <p:grpSpPr>
          <a:xfrm>
            <a:off x="-229120" y="3052300"/>
            <a:ext cx="10154178" cy="3180174"/>
            <a:chOff x="-229120" y="3052300"/>
            <a:chExt cx="10154178" cy="3180174"/>
          </a:xfrm>
        </p:grpSpPr>
        <p:pic>
          <p:nvPicPr>
            <p:cNvPr id="611" name="Google Shape;611;p19"/>
            <p:cNvPicPr preferRelativeResize="0"/>
            <p:nvPr/>
          </p:nvPicPr>
          <p:blipFill>
            <a:blip r:embed="rId2">
              <a:alphaModFix/>
            </a:blip>
            <a:stretch>
              <a:fillRect/>
            </a:stretch>
          </p:blipFill>
          <p:spPr>
            <a:xfrm flipH="1">
              <a:off x="-229120" y="3578825"/>
              <a:ext cx="1106075" cy="2425059"/>
            </a:xfrm>
            <a:prstGeom prst="rect">
              <a:avLst/>
            </a:prstGeom>
            <a:noFill/>
            <a:ln>
              <a:noFill/>
            </a:ln>
          </p:spPr>
        </p:pic>
        <p:pic>
          <p:nvPicPr>
            <p:cNvPr id="612" name="Google Shape;612;p19"/>
            <p:cNvPicPr preferRelativeResize="0"/>
            <p:nvPr/>
          </p:nvPicPr>
          <p:blipFill>
            <a:blip r:embed="rId3">
              <a:alphaModFix/>
            </a:blip>
            <a:stretch>
              <a:fillRect/>
            </a:stretch>
          </p:blipFill>
          <p:spPr>
            <a:xfrm flipH="1">
              <a:off x="8308105" y="3052300"/>
              <a:ext cx="1616953" cy="3180174"/>
            </a:xfrm>
            <a:prstGeom prst="rect">
              <a:avLst/>
            </a:prstGeom>
            <a:noFill/>
            <a:ln>
              <a:noFill/>
            </a:ln>
          </p:spPr>
        </p:pic>
      </p:grpSp>
      <p:pic>
        <p:nvPicPr>
          <p:cNvPr id="613" name="Google Shape;613;p19"/>
          <p:cNvPicPr preferRelativeResize="0"/>
          <p:nvPr/>
        </p:nvPicPr>
        <p:blipFill rotWithShape="1">
          <a:blip r:embed="rId4">
            <a:alphaModFix amt="30000"/>
          </a:blip>
          <a:srcRect l="911" t="14761" b="1605"/>
          <a:stretch/>
        </p:blipFill>
        <p:spPr>
          <a:xfrm flipH="1">
            <a:off x="0" y="0"/>
            <a:ext cx="9144003" cy="5143501"/>
          </a:xfrm>
          <a:prstGeom prst="rect">
            <a:avLst/>
          </a:prstGeom>
          <a:noFill/>
          <a:ln>
            <a:noFill/>
          </a:ln>
        </p:spPr>
      </p:pic>
      <p:sp>
        <p:nvSpPr>
          <p:cNvPr id="614" name="Google Shape;61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15" name="Google Shape;615;p19"/>
          <p:cNvSpPr txBox="1">
            <a:spLocks noGrp="1"/>
          </p:cNvSpPr>
          <p:nvPr>
            <p:ph type="subTitle" idx="1"/>
          </p:nvPr>
        </p:nvSpPr>
        <p:spPr>
          <a:xfrm>
            <a:off x="4954270" y="2752224"/>
            <a:ext cx="2727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6" name="Google Shape;616;p19"/>
          <p:cNvSpPr txBox="1">
            <a:spLocks noGrp="1"/>
          </p:cNvSpPr>
          <p:nvPr>
            <p:ph type="subTitle" idx="2"/>
          </p:nvPr>
        </p:nvSpPr>
        <p:spPr>
          <a:xfrm>
            <a:off x="1461838" y="2752224"/>
            <a:ext cx="2727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7" name="Google Shape;617;p19"/>
          <p:cNvSpPr txBox="1">
            <a:spLocks noGrp="1"/>
          </p:cNvSpPr>
          <p:nvPr>
            <p:ph type="subTitle" idx="3"/>
          </p:nvPr>
        </p:nvSpPr>
        <p:spPr>
          <a:xfrm>
            <a:off x="1461850" y="1990225"/>
            <a:ext cx="2727900" cy="83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algn="ctr"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algn="ctr"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algn="ctr"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algn="ctr"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algn="ctr"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algn="ctr"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algn="ctr"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algn="ctr"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sp>
        <p:nvSpPr>
          <p:cNvPr id="618" name="Google Shape;618;p19"/>
          <p:cNvSpPr txBox="1">
            <a:spLocks noGrp="1"/>
          </p:cNvSpPr>
          <p:nvPr>
            <p:ph type="subTitle" idx="4"/>
          </p:nvPr>
        </p:nvSpPr>
        <p:spPr>
          <a:xfrm>
            <a:off x="4954280" y="1990225"/>
            <a:ext cx="2727900" cy="83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algn="ctr"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algn="ctr"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algn="ctr"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algn="ctr"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algn="ctr"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algn="ctr"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algn="ctr"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algn="ctr"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grpSp>
        <p:nvGrpSpPr>
          <p:cNvPr id="619" name="Google Shape;619;p19"/>
          <p:cNvGrpSpPr/>
          <p:nvPr/>
        </p:nvGrpSpPr>
        <p:grpSpPr>
          <a:xfrm>
            <a:off x="128886" y="-126464"/>
            <a:ext cx="8750505" cy="5163321"/>
            <a:chOff x="128886" y="-126464"/>
            <a:chExt cx="8750505" cy="5163321"/>
          </a:xfrm>
        </p:grpSpPr>
        <p:grpSp>
          <p:nvGrpSpPr>
            <p:cNvPr id="620" name="Google Shape;620;p19"/>
            <p:cNvGrpSpPr/>
            <p:nvPr/>
          </p:nvGrpSpPr>
          <p:grpSpPr>
            <a:xfrm>
              <a:off x="128886" y="-126464"/>
              <a:ext cx="6310597" cy="5163321"/>
              <a:chOff x="128886" y="-126464"/>
              <a:chExt cx="6310597" cy="5163321"/>
            </a:xfrm>
          </p:grpSpPr>
          <p:grpSp>
            <p:nvGrpSpPr>
              <p:cNvPr id="621" name="Google Shape;621;p19"/>
              <p:cNvGrpSpPr/>
              <p:nvPr/>
            </p:nvGrpSpPr>
            <p:grpSpPr>
              <a:xfrm rot="5400000">
                <a:off x="-186220" y="188643"/>
                <a:ext cx="1106078" cy="475865"/>
                <a:chOff x="7043655" y="4479593"/>
                <a:chExt cx="1106078" cy="475865"/>
              </a:xfrm>
            </p:grpSpPr>
            <p:grpSp>
              <p:nvGrpSpPr>
                <p:cNvPr id="622" name="Google Shape;622;p19"/>
                <p:cNvGrpSpPr/>
                <p:nvPr/>
              </p:nvGrpSpPr>
              <p:grpSpPr>
                <a:xfrm>
                  <a:off x="7043655" y="4479593"/>
                  <a:ext cx="478878" cy="475865"/>
                  <a:chOff x="824855" y="893743"/>
                  <a:chExt cx="478878" cy="475865"/>
                </a:xfrm>
              </p:grpSpPr>
              <p:sp>
                <p:nvSpPr>
                  <p:cNvPr id="623" name="Google Shape;623;p1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4" name="Google Shape;624;p1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5" name="Google Shape;625;p1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6" name="Google Shape;626;p1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7" name="Google Shape;627;p1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8" name="Google Shape;628;p1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9" name="Google Shape;629;p1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0" name="Google Shape;630;p1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1" name="Google Shape;631;p1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32" name="Google Shape;632;p19"/>
                <p:cNvGrpSpPr/>
                <p:nvPr/>
              </p:nvGrpSpPr>
              <p:grpSpPr>
                <a:xfrm>
                  <a:off x="7670855" y="4479593"/>
                  <a:ext cx="478878" cy="475865"/>
                  <a:chOff x="824855" y="893743"/>
                  <a:chExt cx="478878" cy="475865"/>
                </a:xfrm>
              </p:grpSpPr>
              <p:sp>
                <p:nvSpPr>
                  <p:cNvPr id="633" name="Google Shape;633;p1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4" name="Google Shape;634;p1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5" name="Google Shape;635;p1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6" name="Google Shape;636;p1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7" name="Google Shape;637;p1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8" name="Google Shape;638;p1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9" name="Google Shape;639;p1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0" name="Google Shape;640;p1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1" name="Google Shape;641;p1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42" name="Google Shape;642;p19"/>
              <p:cNvGrpSpPr/>
              <p:nvPr/>
            </p:nvGrpSpPr>
            <p:grpSpPr>
              <a:xfrm>
                <a:off x="5960605" y="4560993"/>
                <a:ext cx="478878" cy="475865"/>
                <a:chOff x="824855" y="893743"/>
                <a:chExt cx="478878" cy="475865"/>
              </a:xfrm>
            </p:grpSpPr>
            <p:sp>
              <p:nvSpPr>
                <p:cNvPr id="643" name="Google Shape;643;p19"/>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4" name="Google Shape;644;p19"/>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5" name="Google Shape;645;p19"/>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6" name="Google Shape;646;p19"/>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7" name="Google Shape;647;p19"/>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8" name="Google Shape;648;p19"/>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9" name="Google Shape;649;p19"/>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0" name="Google Shape;650;p19"/>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1" name="Google Shape;651;p19"/>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2" name="Google Shape;652;p19"/>
            <p:cNvGrpSpPr/>
            <p:nvPr/>
          </p:nvGrpSpPr>
          <p:grpSpPr>
            <a:xfrm rot="-5400000">
              <a:off x="8505165" y="3038956"/>
              <a:ext cx="616020" cy="132433"/>
              <a:chOff x="4303875" y="974993"/>
              <a:chExt cx="703300" cy="179400"/>
            </a:xfrm>
          </p:grpSpPr>
          <p:sp>
            <p:nvSpPr>
              <p:cNvPr id="653" name="Google Shape;653;p19"/>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4" name="Google Shape;654;p19"/>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5" name="Google Shape;655;p19"/>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56"/>
        <p:cNvGrpSpPr/>
        <p:nvPr/>
      </p:nvGrpSpPr>
      <p:grpSpPr>
        <a:xfrm>
          <a:off x="0" y="0"/>
          <a:ext cx="0" cy="0"/>
          <a:chOff x="0" y="0"/>
          <a:chExt cx="0" cy="0"/>
        </a:xfrm>
      </p:grpSpPr>
      <p:grpSp>
        <p:nvGrpSpPr>
          <p:cNvPr id="657" name="Google Shape;657;p20"/>
          <p:cNvGrpSpPr/>
          <p:nvPr/>
        </p:nvGrpSpPr>
        <p:grpSpPr>
          <a:xfrm>
            <a:off x="-391450" y="3337209"/>
            <a:ext cx="10237924" cy="2707925"/>
            <a:chOff x="-391450" y="3337209"/>
            <a:chExt cx="10237924" cy="2707925"/>
          </a:xfrm>
        </p:grpSpPr>
        <p:pic>
          <p:nvPicPr>
            <p:cNvPr id="658" name="Google Shape;658;p20"/>
            <p:cNvPicPr preferRelativeResize="0"/>
            <p:nvPr/>
          </p:nvPicPr>
          <p:blipFill>
            <a:blip r:embed="rId2">
              <a:alphaModFix/>
            </a:blip>
            <a:stretch>
              <a:fillRect/>
            </a:stretch>
          </p:blipFill>
          <p:spPr>
            <a:xfrm rot="562249" flipH="1">
              <a:off x="8550350" y="3411075"/>
              <a:ext cx="1106075" cy="2425059"/>
            </a:xfrm>
            <a:prstGeom prst="rect">
              <a:avLst/>
            </a:prstGeom>
            <a:noFill/>
            <a:ln>
              <a:noFill/>
            </a:ln>
          </p:spPr>
        </p:pic>
        <p:pic>
          <p:nvPicPr>
            <p:cNvPr id="659" name="Google Shape;659;p20"/>
            <p:cNvPicPr preferRelativeResize="0"/>
            <p:nvPr/>
          </p:nvPicPr>
          <p:blipFill>
            <a:blip r:embed="rId2">
              <a:alphaModFix/>
            </a:blip>
            <a:stretch>
              <a:fillRect/>
            </a:stretch>
          </p:blipFill>
          <p:spPr>
            <a:xfrm>
              <a:off x="-391450" y="3620075"/>
              <a:ext cx="1106075" cy="2425059"/>
            </a:xfrm>
            <a:prstGeom prst="rect">
              <a:avLst/>
            </a:prstGeom>
            <a:noFill/>
            <a:ln>
              <a:noFill/>
            </a:ln>
          </p:spPr>
        </p:pic>
      </p:grpSp>
      <p:pic>
        <p:nvPicPr>
          <p:cNvPr id="660" name="Google Shape;660;p20"/>
          <p:cNvPicPr preferRelativeResize="0"/>
          <p:nvPr/>
        </p:nvPicPr>
        <p:blipFill rotWithShape="1">
          <a:blip r:embed="rId3">
            <a:alphaModFix amt="30000"/>
          </a:blip>
          <a:srcRect l="911" t="12285" b="4081"/>
          <a:stretch/>
        </p:blipFill>
        <p:spPr>
          <a:xfrm rot="10800000">
            <a:off x="0" y="0"/>
            <a:ext cx="9144003" cy="5143501"/>
          </a:xfrm>
          <a:prstGeom prst="rect">
            <a:avLst/>
          </a:prstGeom>
          <a:noFill/>
          <a:ln>
            <a:noFill/>
          </a:ln>
        </p:spPr>
      </p:pic>
      <p:sp>
        <p:nvSpPr>
          <p:cNvPr id="661" name="Google Shape;66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62" name="Google Shape;662;p20"/>
          <p:cNvSpPr txBox="1">
            <a:spLocks noGrp="1"/>
          </p:cNvSpPr>
          <p:nvPr>
            <p:ph type="subTitle" idx="1"/>
          </p:nvPr>
        </p:nvSpPr>
        <p:spPr>
          <a:xfrm>
            <a:off x="4827863" y="1515225"/>
            <a:ext cx="3184200" cy="275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3" name="Google Shape;663;p20"/>
          <p:cNvSpPr txBox="1">
            <a:spLocks noGrp="1"/>
          </p:cNvSpPr>
          <p:nvPr>
            <p:ph type="subTitle" idx="2"/>
          </p:nvPr>
        </p:nvSpPr>
        <p:spPr>
          <a:xfrm>
            <a:off x="1131925" y="1515225"/>
            <a:ext cx="3184200" cy="275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4" name="Google Shape;664;p20"/>
          <p:cNvGrpSpPr/>
          <p:nvPr/>
        </p:nvGrpSpPr>
        <p:grpSpPr>
          <a:xfrm>
            <a:off x="252621" y="-291548"/>
            <a:ext cx="8795331" cy="5328406"/>
            <a:chOff x="252621" y="-291548"/>
            <a:chExt cx="8795331" cy="5328406"/>
          </a:xfrm>
        </p:grpSpPr>
        <p:grpSp>
          <p:nvGrpSpPr>
            <p:cNvPr id="665" name="Google Shape;665;p20"/>
            <p:cNvGrpSpPr/>
            <p:nvPr/>
          </p:nvGrpSpPr>
          <p:grpSpPr>
            <a:xfrm rot="-5400000">
              <a:off x="10827" y="3151019"/>
              <a:ext cx="616020" cy="132433"/>
              <a:chOff x="4303875" y="974993"/>
              <a:chExt cx="703300" cy="179400"/>
            </a:xfrm>
          </p:grpSpPr>
          <p:sp>
            <p:nvSpPr>
              <p:cNvPr id="666" name="Google Shape;666;p20"/>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67" name="Google Shape;667;p20"/>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68" name="Google Shape;668;p20"/>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669" name="Google Shape;669;p20"/>
            <p:cNvGrpSpPr/>
            <p:nvPr/>
          </p:nvGrpSpPr>
          <p:grpSpPr>
            <a:xfrm>
              <a:off x="1044505" y="-291548"/>
              <a:ext cx="8003446" cy="5328406"/>
              <a:chOff x="1044505" y="-291548"/>
              <a:chExt cx="8003446" cy="5328406"/>
            </a:xfrm>
          </p:grpSpPr>
          <p:grpSp>
            <p:nvGrpSpPr>
              <p:cNvPr id="670" name="Google Shape;670;p20"/>
              <p:cNvGrpSpPr/>
              <p:nvPr/>
            </p:nvGrpSpPr>
            <p:grpSpPr>
              <a:xfrm>
                <a:off x="1044505" y="4560993"/>
                <a:ext cx="478878" cy="475865"/>
                <a:chOff x="824855" y="893743"/>
                <a:chExt cx="478878" cy="475865"/>
              </a:xfrm>
            </p:grpSpPr>
            <p:sp>
              <p:nvSpPr>
                <p:cNvPr id="671" name="Google Shape;671;p20"/>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2" name="Google Shape;672;p20"/>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3" name="Google Shape;673;p20"/>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4" name="Google Shape;674;p20"/>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5" name="Google Shape;675;p20"/>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6" name="Google Shape;676;p20"/>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7" name="Google Shape;677;p20"/>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8" name="Google Shape;678;p20"/>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79" name="Google Shape;679;p20"/>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80" name="Google Shape;680;p20"/>
              <p:cNvGrpSpPr/>
              <p:nvPr/>
            </p:nvGrpSpPr>
            <p:grpSpPr>
              <a:xfrm rot="5400000">
                <a:off x="8256980" y="23558"/>
                <a:ext cx="1106078" cy="475865"/>
                <a:chOff x="7043655" y="4479593"/>
                <a:chExt cx="1106078" cy="475865"/>
              </a:xfrm>
            </p:grpSpPr>
            <p:grpSp>
              <p:nvGrpSpPr>
                <p:cNvPr id="681" name="Google Shape;681;p20"/>
                <p:cNvGrpSpPr/>
                <p:nvPr/>
              </p:nvGrpSpPr>
              <p:grpSpPr>
                <a:xfrm>
                  <a:off x="7043655" y="4479593"/>
                  <a:ext cx="478878" cy="475865"/>
                  <a:chOff x="824855" y="893743"/>
                  <a:chExt cx="478878" cy="475865"/>
                </a:xfrm>
              </p:grpSpPr>
              <p:sp>
                <p:nvSpPr>
                  <p:cNvPr id="682" name="Google Shape;682;p20"/>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3" name="Google Shape;683;p20"/>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4" name="Google Shape;684;p20"/>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5" name="Google Shape;685;p20"/>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6" name="Google Shape;686;p20"/>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7" name="Google Shape;687;p20"/>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8" name="Google Shape;688;p20"/>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9" name="Google Shape;689;p20"/>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0" name="Google Shape;690;p20"/>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91" name="Google Shape;691;p20"/>
                <p:cNvGrpSpPr/>
                <p:nvPr/>
              </p:nvGrpSpPr>
              <p:grpSpPr>
                <a:xfrm>
                  <a:off x="7670855" y="4479593"/>
                  <a:ext cx="478878" cy="475865"/>
                  <a:chOff x="824855" y="893743"/>
                  <a:chExt cx="478878" cy="475865"/>
                </a:xfrm>
              </p:grpSpPr>
              <p:sp>
                <p:nvSpPr>
                  <p:cNvPr id="692" name="Google Shape;692;p20"/>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3" name="Google Shape;693;p20"/>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4" name="Google Shape;694;p20"/>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5" name="Google Shape;695;p20"/>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6" name="Google Shape;696;p20"/>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7" name="Google Shape;697;p20"/>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8" name="Google Shape;698;p20"/>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9" name="Google Shape;699;p20"/>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0" name="Google Shape;700;p20"/>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pic>
        <p:nvPicPr>
          <p:cNvPr id="701" name="Google Shape;701;p20"/>
          <p:cNvPicPr preferRelativeResize="0"/>
          <p:nvPr/>
        </p:nvPicPr>
        <p:blipFill>
          <a:blip r:embed="rId4">
            <a:alphaModFix/>
          </a:blip>
          <a:stretch>
            <a:fillRect/>
          </a:stretch>
        </p:blipFill>
        <p:spPr>
          <a:xfrm rot="-783941">
            <a:off x="-799030" y="-894932"/>
            <a:ext cx="3583127" cy="16761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55"/>
        <p:cNvGrpSpPr/>
        <p:nvPr/>
      </p:nvGrpSpPr>
      <p:grpSpPr>
        <a:xfrm>
          <a:off x="0" y="0"/>
          <a:ext cx="0" cy="0"/>
          <a:chOff x="0" y="0"/>
          <a:chExt cx="0" cy="0"/>
        </a:xfrm>
      </p:grpSpPr>
      <p:pic>
        <p:nvPicPr>
          <p:cNvPr id="756" name="Google Shape;756;p22"/>
          <p:cNvPicPr preferRelativeResize="0"/>
          <p:nvPr/>
        </p:nvPicPr>
        <p:blipFill>
          <a:blip r:embed="rId2">
            <a:alphaModFix/>
          </a:blip>
          <a:stretch>
            <a:fillRect/>
          </a:stretch>
        </p:blipFill>
        <p:spPr>
          <a:xfrm rot="-2179677" flipH="1">
            <a:off x="8103554" y="3500475"/>
            <a:ext cx="1616953" cy="3180173"/>
          </a:xfrm>
          <a:prstGeom prst="rect">
            <a:avLst/>
          </a:prstGeom>
          <a:noFill/>
          <a:ln>
            <a:noFill/>
          </a:ln>
        </p:spPr>
      </p:pic>
      <p:pic>
        <p:nvPicPr>
          <p:cNvPr id="757" name="Google Shape;757;p22"/>
          <p:cNvPicPr preferRelativeResize="0"/>
          <p:nvPr/>
        </p:nvPicPr>
        <p:blipFill rotWithShape="1">
          <a:blip r:embed="rId3">
            <a:alphaModFix amt="30000"/>
          </a:blip>
          <a:srcRect l="911" t="9810" b="6556"/>
          <a:stretch/>
        </p:blipFill>
        <p:spPr>
          <a:xfrm rot="10800000">
            <a:off x="0" y="0"/>
            <a:ext cx="9144003" cy="5143501"/>
          </a:xfrm>
          <a:prstGeom prst="rect">
            <a:avLst/>
          </a:prstGeom>
          <a:noFill/>
          <a:ln>
            <a:noFill/>
          </a:ln>
        </p:spPr>
      </p:pic>
      <p:sp>
        <p:nvSpPr>
          <p:cNvPr id="758" name="Google Shape;75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59" name="Google Shape;759;p22"/>
          <p:cNvSpPr txBox="1">
            <a:spLocks noGrp="1"/>
          </p:cNvSpPr>
          <p:nvPr>
            <p:ph type="subTitle" idx="1"/>
          </p:nvPr>
        </p:nvSpPr>
        <p:spPr>
          <a:xfrm>
            <a:off x="828826" y="2752127"/>
            <a:ext cx="22404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0" name="Google Shape;760;p22"/>
          <p:cNvSpPr txBox="1">
            <a:spLocks noGrp="1"/>
          </p:cNvSpPr>
          <p:nvPr>
            <p:ph type="subTitle" idx="2"/>
          </p:nvPr>
        </p:nvSpPr>
        <p:spPr>
          <a:xfrm>
            <a:off x="3451799" y="2752127"/>
            <a:ext cx="22404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1" name="Google Shape;761;p22"/>
          <p:cNvSpPr txBox="1">
            <a:spLocks noGrp="1"/>
          </p:cNvSpPr>
          <p:nvPr>
            <p:ph type="subTitle" idx="3"/>
          </p:nvPr>
        </p:nvSpPr>
        <p:spPr>
          <a:xfrm>
            <a:off x="6074771" y="2752127"/>
            <a:ext cx="22404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2" name="Google Shape;762;p22"/>
          <p:cNvSpPr txBox="1">
            <a:spLocks noGrp="1"/>
          </p:cNvSpPr>
          <p:nvPr>
            <p:ph type="subTitle" idx="4"/>
          </p:nvPr>
        </p:nvSpPr>
        <p:spPr>
          <a:xfrm>
            <a:off x="828825" y="2297550"/>
            <a:ext cx="2240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algn="ctr"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algn="ctr"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algn="ctr"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algn="ctr"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algn="ctr"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algn="ctr"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algn="ctr"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algn="ctr"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sp>
        <p:nvSpPr>
          <p:cNvPr id="763" name="Google Shape;763;p22"/>
          <p:cNvSpPr txBox="1">
            <a:spLocks noGrp="1"/>
          </p:cNvSpPr>
          <p:nvPr>
            <p:ph type="subTitle" idx="5"/>
          </p:nvPr>
        </p:nvSpPr>
        <p:spPr>
          <a:xfrm>
            <a:off x="3451798" y="2297550"/>
            <a:ext cx="2240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algn="ctr"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algn="ctr"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algn="ctr"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algn="ctr"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algn="ctr"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algn="ctr"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algn="ctr"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algn="ctr"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sp>
        <p:nvSpPr>
          <p:cNvPr id="764" name="Google Shape;764;p22"/>
          <p:cNvSpPr txBox="1">
            <a:spLocks noGrp="1"/>
          </p:cNvSpPr>
          <p:nvPr>
            <p:ph type="subTitle" idx="6"/>
          </p:nvPr>
        </p:nvSpPr>
        <p:spPr>
          <a:xfrm>
            <a:off x="6074772" y="2297550"/>
            <a:ext cx="22404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lexandria"/>
              <a:buNone/>
              <a:defRPr sz="2000" b="1" i="1">
                <a:solidFill>
                  <a:schemeClr val="dk1"/>
                </a:solidFill>
                <a:latin typeface="Alexandria"/>
                <a:ea typeface="Alexandria"/>
                <a:cs typeface="Alexandria"/>
                <a:sym typeface="Alexandria"/>
              </a:defRPr>
            </a:lvl1pPr>
            <a:lvl2pPr lvl="1" algn="ctr" rtl="0">
              <a:lnSpc>
                <a:spcPct val="100000"/>
              </a:lnSpc>
              <a:spcBef>
                <a:spcPts val="0"/>
              </a:spcBef>
              <a:spcAft>
                <a:spcPts val="0"/>
              </a:spcAft>
              <a:buSzPts val="2400"/>
              <a:buFont typeface="Alexandria"/>
              <a:buNone/>
              <a:defRPr sz="2400">
                <a:latin typeface="Alexandria"/>
                <a:ea typeface="Alexandria"/>
                <a:cs typeface="Alexandria"/>
                <a:sym typeface="Alexandria"/>
              </a:defRPr>
            </a:lvl2pPr>
            <a:lvl3pPr lvl="2" algn="ctr" rtl="0">
              <a:lnSpc>
                <a:spcPct val="100000"/>
              </a:lnSpc>
              <a:spcBef>
                <a:spcPts val="0"/>
              </a:spcBef>
              <a:spcAft>
                <a:spcPts val="0"/>
              </a:spcAft>
              <a:buSzPts val="2400"/>
              <a:buFont typeface="Alexandria"/>
              <a:buNone/>
              <a:defRPr sz="2400">
                <a:latin typeface="Alexandria"/>
                <a:ea typeface="Alexandria"/>
                <a:cs typeface="Alexandria"/>
                <a:sym typeface="Alexandria"/>
              </a:defRPr>
            </a:lvl3pPr>
            <a:lvl4pPr lvl="3" algn="ctr" rtl="0">
              <a:lnSpc>
                <a:spcPct val="100000"/>
              </a:lnSpc>
              <a:spcBef>
                <a:spcPts val="0"/>
              </a:spcBef>
              <a:spcAft>
                <a:spcPts val="0"/>
              </a:spcAft>
              <a:buSzPts val="2400"/>
              <a:buFont typeface="Alexandria"/>
              <a:buNone/>
              <a:defRPr sz="2400">
                <a:latin typeface="Alexandria"/>
                <a:ea typeface="Alexandria"/>
                <a:cs typeface="Alexandria"/>
                <a:sym typeface="Alexandria"/>
              </a:defRPr>
            </a:lvl4pPr>
            <a:lvl5pPr lvl="4" algn="ctr" rtl="0">
              <a:lnSpc>
                <a:spcPct val="100000"/>
              </a:lnSpc>
              <a:spcBef>
                <a:spcPts val="0"/>
              </a:spcBef>
              <a:spcAft>
                <a:spcPts val="0"/>
              </a:spcAft>
              <a:buSzPts val="2400"/>
              <a:buFont typeface="Alexandria"/>
              <a:buNone/>
              <a:defRPr sz="2400">
                <a:latin typeface="Alexandria"/>
                <a:ea typeface="Alexandria"/>
                <a:cs typeface="Alexandria"/>
                <a:sym typeface="Alexandria"/>
              </a:defRPr>
            </a:lvl5pPr>
            <a:lvl6pPr lvl="5" algn="ctr" rtl="0">
              <a:lnSpc>
                <a:spcPct val="100000"/>
              </a:lnSpc>
              <a:spcBef>
                <a:spcPts val="0"/>
              </a:spcBef>
              <a:spcAft>
                <a:spcPts val="0"/>
              </a:spcAft>
              <a:buSzPts val="2400"/>
              <a:buFont typeface="Alexandria"/>
              <a:buNone/>
              <a:defRPr sz="2400">
                <a:latin typeface="Alexandria"/>
                <a:ea typeface="Alexandria"/>
                <a:cs typeface="Alexandria"/>
                <a:sym typeface="Alexandria"/>
              </a:defRPr>
            </a:lvl6pPr>
            <a:lvl7pPr lvl="6" algn="ctr" rtl="0">
              <a:lnSpc>
                <a:spcPct val="100000"/>
              </a:lnSpc>
              <a:spcBef>
                <a:spcPts val="0"/>
              </a:spcBef>
              <a:spcAft>
                <a:spcPts val="0"/>
              </a:spcAft>
              <a:buSzPts val="2400"/>
              <a:buFont typeface="Alexandria"/>
              <a:buNone/>
              <a:defRPr sz="2400">
                <a:latin typeface="Alexandria"/>
                <a:ea typeface="Alexandria"/>
                <a:cs typeface="Alexandria"/>
                <a:sym typeface="Alexandria"/>
              </a:defRPr>
            </a:lvl7pPr>
            <a:lvl8pPr lvl="7" algn="ctr" rtl="0">
              <a:lnSpc>
                <a:spcPct val="100000"/>
              </a:lnSpc>
              <a:spcBef>
                <a:spcPts val="0"/>
              </a:spcBef>
              <a:spcAft>
                <a:spcPts val="0"/>
              </a:spcAft>
              <a:buSzPts val="2400"/>
              <a:buFont typeface="Alexandria"/>
              <a:buNone/>
              <a:defRPr sz="2400">
                <a:latin typeface="Alexandria"/>
                <a:ea typeface="Alexandria"/>
                <a:cs typeface="Alexandria"/>
                <a:sym typeface="Alexandria"/>
              </a:defRPr>
            </a:lvl8pPr>
            <a:lvl9pPr lvl="8" algn="ctr" rtl="0">
              <a:lnSpc>
                <a:spcPct val="100000"/>
              </a:lnSpc>
              <a:spcBef>
                <a:spcPts val="0"/>
              </a:spcBef>
              <a:spcAft>
                <a:spcPts val="0"/>
              </a:spcAft>
              <a:buSzPts val="2400"/>
              <a:buFont typeface="Alexandria"/>
              <a:buNone/>
              <a:defRPr sz="2400">
                <a:latin typeface="Alexandria"/>
                <a:ea typeface="Alexandria"/>
                <a:cs typeface="Alexandria"/>
                <a:sym typeface="Alexandria"/>
              </a:defRPr>
            </a:lvl9pPr>
          </a:lstStyle>
          <a:p>
            <a:endParaRPr/>
          </a:p>
        </p:txBody>
      </p:sp>
      <p:pic>
        <p:nvPicPr>
          <p:cNvPr id="765" name="Google Shape;765;p22"/>
          <p:cNvPicPr preferRelativeResize="0"/>
          <p:nvPr/>
        </p:nvPicPr>
        <p:blipFill>
          <a:blip r:embed="rId4">
            <a:alphaModFix/>
          </a:blip>
          <a:stretch>
            <a:fillRect/>
          </a:stretch>
        </p:blipFill>
        <p:spPr>
          <a:xfrm rot="2104221">
            <a:off x="-1005030" y="4132169"/>
            <a:ext cx="3583124" cy="1676112"/>
          </a:xfrm>
          <a:prstGeom prst="rect">
            <a:avLst/>
          </a:prstGeom>
          <a:noFill/>
          <a:ln>
            <a:noFill/>
          </a:ln>
        </p:spPr>
      </p:pic>
      <p:grpSp>
        <p:nvGrpSpPr>
          <p:cNvPr id="766" name="Google Shape;766;p22"/>
          <p:cNvGrpSpPr/>
          <p:nvPr/>
        </p:nvGrpSpPr>
        <p:grpSpPr>
          <a:xfrm>
            <a:off x="258371" y="-737248"/>
            <a:ext cx="8747362" cy="3756456"/>
            <a:chOff x="334571" y="-737248"/>
            <a:chExt cx="8747362" cy="3756456"/>
          </a:xfrm>
        </p:grpSpPr>
        <p:grpSp>
          <p:nvGrpSpPr>
            <p:cNvPr id="767" name="Google Shape;767;p22"/>
            <p:cNvGrpSpPr/>
            <p:nvPr/>
          </p:nvGrpSpPr>
          <p:grpSpPr>
            <a:xfrm rot="5400000">
              <a:off x="92777" y="1526644"/>
              <a:ext cx="616020" cy="132433"/>
              <a:chOff x="4303875" y="974993"/>
              <a:chExt cx="703300" cy="179400"/>
            </a:xfrm>
          </p:grpSpPr>
          <p:sp>
            <p:nvSpPr>
              <p:cNvPr id="768" name="Google Shape;768;p22"/>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69" name="Google Shape;769;p22"/>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70" name="Google Shape;770;p22"/>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771" name="Google Shape;771;p22"/>
            <p:cNvGrpSpPr/>
            <p:nvPr/>
          </p:nvGrpSpPr>
          <p:grpSpPr>
            <a:xfrm>
              <a:off x="1523387" y="-737248"/>
              <a:ext cx="7558546" cy="3756456"/>
              <a:chOff x="1523387" y="-737248"/>
              <a:chExt cx="7558546" cy="3756456"/>
            </a:xfrm>
          </p:grpSpPr>
          <p:grpSp>
            <p:nvGrpSpPr>
              <p:cNvPr id="772" name="Google Shape;772;p22"/>
              <p:cNvGrpSpPr/>
              <p:nvPr/>
            </p:nvGrpSpPr>
            <p:grpSpPr>
              <a:xfrm>
                <a:off x="8603055" y="2543343"/>
                <a:ext cx="478878" cy="475865"/>
                <a:chOff x="824855" y="893743"/>
                <a:chExt cx="478878" cy="475865"/>
              </a:xfrm>
            </p:grpSpPr>
            <p:sp>
              <p:nvSpPr>
                <p:cNvPr id="773" name="Google Shape;773;p2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4" name="Google Shape;774;p2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5" name="Google Shape;775;p2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6" name="Google Shape;776;p2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7" name="Google Shape;777;p2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8" name="Google Shape;778;p2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2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2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1" name="Google Shape;781;p2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82" name="Google Shape;782;p22"/>
              <p:cNvGrpSpPr/>
              <p:nvPr/>
            </p:nvGrpSpPr>
            <p:grpSpPr>
              <a:xfrm rot="5400000">
                <a:off x="1208280" y="-422142"/>
                <a:ext cx="1106078" cy="475865"/>
                <a:chOff x="7043655" y="4479593"/>
                <a:chExt cx="1106078" cy="475865"/>
              </a:xfrm>
            </p:grpSpPr>
            <p:grpSp>
              <p:nvGrpSpPr>
                <p:cNvPr id="783" name="Google Shape;783;p22"/>
                <p:cNvGrpSpPr/>
                <p:nvPr/>
              </p:nvGrpSpPr>
              <p:grpSpPr>
                <a:xfrm>
                  <a:off x="7043655" y="4479593"/>
                  <a:ext cx="478878" cy="475865"/>
                  <a:chOff x="824855" y="893743"/>
                  <a:chExt cx="478878" cy="475865"/>
                </a:xfrm>
              </p:grpSpPr>
              <p:sp>
                <p:nvSpPr>
                  <p:cNvPr id="784" name="Google Shape;784;p2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5" name="Google Shape;785;p2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6" name="Google Shape;786;p2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7" name="Google Shape;787;p2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8" name="Google Shape;788;p2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9" name="Google Shape;789;p2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0" name="Google Shape;790;p2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1" name="Google Shape;791;p2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2" name="Google Shape;792;p2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793" name="Google Shape;793;p22"/>
                <p:cNvGrpSpPr/>
                <p:nvPr/>
              </p:nvGrpSpPr>
              <p:grpSpPr>
                <a:xfrm>
                  <a:off x="7670855" y="4479593"/>
                  <a:ext cx="478878" cy="475865"/>
                  <a:chOff x="824855" y="893743"/>
                  <a:chExt cx="478878" cy="475865"/>
                </a:xfrm>
              </p:grpSpPr>
              <p:sp>
                <p:nvSpPr>
                  <p:cNvPr id="794" name="Google Shape;794;p22"/>
                  <p:cNvSpPr/>
                  <p:nvPr/>
                </p:nvSpPr>
                <p:spPr>
                  <a:xfrm rot="10800000" flipH="1">
                    <a:off x="824855"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5" name="Google Shape;795;p22"/>
                  <p:cNvSpPr/>
                  <p:nvPr/>
                </p:nvSpPr>
                <p:spPr>
                  <a:xfrm rot="10800000" flipH="1">
                    <a:off x="1042558"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6" name="Google Shape;796;p22"/>
                  <p:cNvSpPr/>
                  <p:nvPr/>
                </p:nvSpPr>
                <p:spPr>
                  <a:xfrm rot="10800000" flipH="1">
                    <a:off x="824855"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7" name="Google Shape;797;p22"/>
                  <p:cNvSpPr/>
                  <p:nvPr/>
                </p:nvSpPr>
                <p:spPr>
                  <a:xfrm rot="10800000" flipH="1">
                    <a:off x="1042558"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8" name="Google Shape;798;p22"/>
                  <p:cNvSpPr/>
                  <p:nvPr/>
                </p:nvSpPr>
                <p:spPr>
                  <a:xfrm rot="10800000" flipH="1">
                    <a:off x="824855"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9" name="Google Shape;799;p22"/>
                  <p:cNvSpPr/>
                  <p:nvPr/>
                </p:nvSpPr>
                <p:spPr>
                  <a:xfrm rot="10800000" flipH="1">
                    <a:off x="1042558"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0" name="Google Shape;800;p22"/>
                  <p:cNvSpPr/>
                  <p:nvPr/>
                </p:nvSpPr>
                <p:spPr>
                  <a:xfrm rot="10800000" flipH="1">
                    <a:off x="1260233" y="893743"/>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1" name="Google Shape;801;p22"/>
                  <p:cNvSpPr/>
                  <p:nvPr/>
                </p:nvSpPr>
                <p:spPr>
                  <a:xfrm rot="10800000" flipH="1">
                    <a:off x="1260233" y="1102776"/>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2" name="Google Shape;802;p22"/>
                  <p:cNvSpPr/>
                  <p:nvPr/>
                </p:nvSpPr>
                <p:spPr>
                  <a:xfrm rot="10800000" flipH="1">
                    <a:off x="1260233" y="1325808"/>
                    <a:ext cx="43500" cy="43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1pPr>
            <a:lvl2pPr lvl="1"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2pPr>
            <a:lvl3pPr lvl="2"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3pPr>
            <a:lvl4pPr lvl="3"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4pPr>
            <a:lvl5pPr lvl="4"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5pPr>
            <a:lvl6pPr lvl="5"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6pPr>
            <a:lvl7pPr lvl="6"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7pPr>
            <a:lvl8pPr lvl="7"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8pPr>
            <a:lvl9pPr lvl="8" algn="ctr" rtl="0">
              <a:spcBef>
                <a:spcPts val="0"/>
              </a:spcBef>
              <a:spcAft>
                <a:spcPts val="0"/>
              </a:spcAft>
              <a:buClr>
                <a:schemeClr val="dk1"/>
              </a:buClr>
              <a:buSzPts val="3300"/>
              <a:buFont typeface="Alexandria"/>
              <a:buNone/>
              <a:defRPr sz="3300" b="1" i="1">
                <a:solidFill>
                  <a:schemeClr val="dk1"/>
                </a:solidFill>
                <a:latin typeface="Alexandria"/>
                <a:ea typeface="Alexandria"/>
                <a:cs typeface="Alexandria"/>
                <a:sym typeface="Alexandri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9" r:id="rId6"/>
    <p:sldLayoutId id="2147483665" r:id="rId7"/>
    <p:sldLayoutId id="2147483666" r:id="rId8"/>
    <p:sldLayoutId id="214748366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4" name="Google Shape;1384;p38"/>
          <p:cNvSpPr txBox="1">
            <a:spLocks noGrp="1"/>
          </p:cNvSpPr>
          <p:nvPr>
            <p:ph type="ctrTitle"/>
          </p:nvPr>
        </p:nvSpPr>
        <p:spPr>
          <a:xfrm>
            <a:off x="713225" y="1493100"/>
            <a:ext cx="4329000" cy="1546800"/>
          </a:xfrm>
          <a:prstGeom prst="rect">
            <a:avLst/>
          </a:prstGeom>
        </p:spPr>
        <p:txBody>
          <a:bodyPr spcFirstLastPara="1" wrap="square" lIns="91425" tIns="91425" rIns="91425" bIns="91425" anchor="b" anchorCtr="0">
            <a:noAutofit/>
          </a:bodyPr>
          <a:lstStyle/>
          <a:p>
            <a:pPr lvl="0"/>
            <a:r>
              <a:rPr lang="en-IN" dirty="0" smtClean="0"/>
              <a:t>Insightful</a:t>
            </a:r>
            <a:endParaRPr dirty="0"/>
          </a:p>
          <a:p>
            <a:pPr lvl="0" indent="457200"/>
            <a:r>
              <a:rPr lang="en-IN" dirty="0"/>
              <a:t>Equity</a:t>
            </a:r>
            <a:endParaRPr dirty="0"/>
          </a:p>
        </p:txBody>
      </p:sp>
      <p:sp>
        <p:nvSpPr>
          <p:cNvPr id="1385" name="Google Shape;1385;p38"/>
          <p:cNvSpPr txBox="1">
            <a:spLocks noGrp="1"/>
          </p:cNvSpPr>
          <p:nvPr>
            <p:ph type="subTitle" idx="1"/>
          </p:nvPr>
        </p:nvSpPr>
        <p:spPr>
          <a:xfrm>
            <a:off x="713224" y="3044550"/>
            <a:ext cx="4684685" cy="652380"/>
          </a:xfrm>
          <a:prstGeom prst="rect">
            <a:avLst/>
          </a:prstGeom>
        </p:spPr>
        <p:txBody>
          <a:bodyPr spcFirstLastPara="1" wrap="square" lIns="91425" tIns="91425" rIns="91425" bIns="91425" anchor="t" anchorCtr="0">
            <a:noAutofit/>
          </a:bodyPr>
          <a:lstStyle/>
          <a:p>
            <a:pPr marL="0" lvl="0" indent="0"/>
            <a:r>
              <a:rPr lang="en-US" dirty="0" smtClean="0"/>
              <a:t>A Stock </a:t>
            </a:r>
            <a:r>
              <a:rPr lang="en-US" dirty="0"/>
              <a:t>Market Prediction </a:t>
            </a:r>
            <a:r>
              <a:rPr lang="en-US" dirty="0" smtClean="0"/>
              <a:t>Platform Using </a:t>
            </a:r>
            <a:r>
              <a:rPr lang="en-US" dirty="0"/>
              <a:t>Statistical Analysis and Sentiment </a:t>
            </a:r>
            <a:r>
              <a:rPr lang="en-US" dirty="0" smtClean="0"/>
              <a:t>Analysis</a:t>
            </a:r>
          </a:p>
          <a:p>
            <a:pPr marL="0" lvl="0" indent="0"/>
            <a:endParaRPr lang="en-US" dirty="0"/>
          </a:p>
        </p:txBody>
      </p:sp>
      <p:grpSp>
        <p:nvGrpSpPr>
          <p:cNvPr id="1386" name="Google Shape;1386;p38"/>
          <p:cNvGrpSpPr/>
          <p:nvPr/>
        </p:nvGrpSpPr>
        <p:grpSpPr>
          <a:xfrm rot="10800000">
            <a:off x="4426215" y="4127806"/>
            <a:ext cx="616020" cy="132433"/>
            <a:chOff x="4303875" y="974993"/>
            <a:chExt cx="703300" cy="179400"/>
          </a:xfrm>
        </p:grpSpPr>
        <p:sp>
          <p:nvSpPr>
            <p:cNvPr id="1387" name="Google Shape;1387;p38"/>
            <p:cNvSpPr/>
            <p:nvPr/>
          </p:nvSpPr>
          <p:spPr>
            <a:xfrm rot="2700000">
              <a:off x="4330148" y="1001266"/>
              <a:ext cx="126855" cy="126855"/>
            </a:xfrm>
            <a:prstGeom prst="rtTriangle">
              <a:avLst/>
            </a:prstGeom>
            <a:solidFill>
              <a:srgbClr val="E76A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88" name="Google Shape;1388;p38"/>
            <p:cNvSpPr/>
            <p:nvPr/>
          </p:nvSpPr>
          <p:spPr>
            <a:xfrm rot="2700000">
              <a:off x="4592098" y="1001266"/>
              <a:ext cx="126855" cy="126855"/>
            </a:xfrm>
            <a:prstGeom prst="rtTriangle">
              <a:avLst/>
            </a:prstGeom>
            <a:solidFill>
              <a:srgbClr val="E76A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389" name="Google Shape;1389;p38"/>
            <p:cNvSpPr/>
            <p:nvPr/>
          </p:nvSpPr>
          <p:spPr>
            <a:xfrm rot="2700000">
              <a:off x="4854048" y="1001266"/>
              <a:ext cx="126855" cy="126855"/>
            </a:xfrm>
            <a:prstGeom prst="rtTriangle">
              <a:avLst/>
            </a:prstGeom>
            <a:solidFill>
              <a:srgbClr val="E76A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pic>
        <p:nvPicPr>
          <p:cNvPr id="1390" name="Google Shape;1390;p38"/>
          <p:cNvPicPr preferRelativeResize="0"/>
          <p:nvPr/>
        </p:nvPicPr>
        <p:blipFill>
          <a:blip r:embed="rId3">
            <a:alphaModFix/>
          </a:blip>
          <a:stretch>
            <a:fillRect/>
          </a:stretch>
        </p:blipFill>
        <p:spPr>
          <a:xfrm rot="-2700021">
            <a:off x="6827301" y="3065343"/>
            <a:ext cx="3583126" cy="1676115"/>
          </a:xfrm>
          <a:prstGeom prst="rect">
            <a:avLst/>
          </a:prstGeom>
          <a:noFill/>
          <a:ln>
            <a:noFill/>
          </a:ln>
        </p:spPr>
      </p:pic>
      <p:pic>
        <p:nvPicPr>
          <p:cNvPr id="1026" name="Picture 2" descr="img"/>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472960" y="342576"/>
            <a:ext cx="4651760" cy="447645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385;p38"/>
          <p:cNvSpPr txBox="1">
            <a:spLocks/>
          </p:cNvSpPr>
          <p:nvPr/>
        </p:nvSpPr>
        <p:spPr>
          <a:xfrm>
            <a:off x="854167" y="3749848"/>
            <a:ext cx="5123846" cy="6523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r>
              <a:rPr lang="en-US" dirty="0">
                <a:solidFill>
                  <a:schemeClr val="bg2"/>
                </a:solidFill>
              </a:rPr>
              <a:t>By – Nikhil Kumar, </a:t>
            </a:r>
            <a:r>
              <a:rPr lang="en-US" dirty="0" err="1">
                <a:solidFill>
                  <a:schemeClr val="bg2"/>
                </a:solidFill>
              </a:rPr>
              <a:t>Mayank</a:t>
            </a:r>
            <a:r>
              <a:rPr lang="en-US" dirty="0">
                <a:solidFill>
                  <a:schemeClr val="bg2"/>
                </a:solidFill>
              </a:rPr>
              <a:t> Sharma, </a:t>
            </a:r>
            <a:r>
              <a:rPr lang="en-US" dirty="0" err="1">
                <a:solidFill>
                  <a:schemeClr val="bg2"/>
                </a:solidFill>
              </a:rPr>
              <a:t>Ishita</a:t>
            </a:r>
            <a:r>
              <a:rPr lang="en-US" dirty="0">
                <a:solidFill>
                  <a:schemeClr val="bg2"/>
                </a:solidFill>
              </a:rPr>
              <a:t> </a:t>
            </a:r>
            <a:r>
              <a:rPr lang="en-US" dirty="0" err="1">
                <a:solidFill>
                  <a:schemeClr val="bg2"/>
                </a:solidFill>
              </a:rPr>
              <a:t>Tyagi</a:t>
            </a:r>
            <a:endParaRPr lang="en-IN" dirty="0">
              <a:solidFill>
                <a:schemeClr val="bg2"/>
              </a:solidFill>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6" name="Google Shape;1559;p53"/>
          <p:cNvSpPr txBox="1">
            <a:spLocks noGrp="1"/>
          </p:cNvSpPr>
          <p:nvPr>
            <p:ph type="subTitle" idx="1"/>
          </p:nvPr>
        </p:nvSpPr>
        <p:spPr>
          <a:xfrm>
            <a:off x="785350" y="734575"/>
            <a:ext cx="3959400" cy="2574088"/>
          </a:xfrm>
          <a:prstGeom prst="rect">
            <a:avLst/>
          </a:prstGeom>
        </p:spPr>
        <p:txBody>
          <a:bodyPr spcFirstLastPara="1" wrap="square" lIns="91425" tIns="91425" rIns="91425" bIns="91425" anchor="b" anchorCtr="0">
            <a:noAutofit/>
          </a:bodyPr>
          <a:lstStyle/>
          <a:p>
            <a:pPr marL="0" lvl="0" indent="0" algn="l"/>
            <a:r>
              <a:rPr lang="en-US" dirty="0"/>
              <a:t>The originality of the raw data is rarely preserved in </a:t>
            </a:r>
            <a:r>
              <a:rPr lang="en-US" dirty="0" err="1"/>
              <a:t>realworld</a:t>
            </a:r>
            <a:r>
              <a:rPr lang="en-US" dirty="0"/>
              <a:t> scenarios, which requires a careful data preprocessing stage to ensure the integrity and quality of our analysis [11]. Address challenges such as missing values by combining forward and backfill strategies to maintain time series continuity. These technologies reduce deficiencies associated with data gaps and ensure seamless time </a:t>
            </a:r>
            <a:r>
              <a:rPr lang="en-US" dirty="0" smtClean="0"/>
              <a:t>flow.</a:t>
            </a:r>
            <a:endParaRPr dirty="0"/>
          </a:p>
        </p:txBody>
      </p:sp>
      <p:pic>
        <p:nvPicPr>
          <p:cNvPr id="19" name="Google Shape;1562;p53"/>
          <p:cNvPicPr preferRelativeResize="0"/>
          <p:nvPr/>
        </p:nvPicPr>
        <p:blipFill>
          <a:blip r:embed="rId3">
            <a:alphaModFix/>
          </a:blip>
          <a:stretch>
            <a:fillRect/>
          </a:stretch>
        </p:blipFill>
        <p:spPr>
          <a:xfrm rot="3351725">
            <a:off x="6804317" y="14152"/>
            <a:ext cx="3583126" cy="1676115"/>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452" y="440785"/>
            <a:ext cx="3323303" cy="459006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2" name="Google Shape;1432;p42"/>
          <p:cNvSpPr txBox="1">
            <a:spLocks noGrp="1"/>
          </p:cNvSpPr>
          <p:nvPr>
            <p:ph type="title"/>
          </p:nvPr>
        </p:nvSpPr>
        <p:spPr>
          <a:xfrm>
            <a:off x="4120975" y="2635186"/>
            <a:ext cx="4309800" cy="1392527"/>
          </a:xfrm>
          <a:prstGeom prst="rect">
            <a:avLst/>
          </a:prstGeom>
        </p:spPr>
        <p:txBody>
          <a:bodyPr spcFirstLastPara="1" wrap="square" lIns="91425" tIns="91425" rIns="91425" bIns="91425" anchor="b" anchorCtr="0">
            <a:noAutofit/>
          </a:bodyPr>
          <a:lstStyle/>
          <a:p>
            <a:pPr lvl="0"/>
            <a:r>
              <a:rPr lang="en-IN" dirty="0"/>
              <a:t>STATISTICAL &amp; SENTIMENT</a:t>
            </a:r>
          </a:p>
        </p:txBody>
      </p:sp>
      <p:sp>
        <p:nvSpPr>
          <p:cNvPr id="1433" name="Google Shape;1433;p42"/>
          <p:cNvSpPr txBox="1">
            <a:spLocks noGrp="1"/>
          </p:cNvSpPr>
          <p:nvPr>
            <p:ph type="title" idx="2"/>
          </p:nvPr>
        </p:nvSpPr>
        <p:spPr>
          <a:xfrm>
            <a:off x="5691026" y="1610663"/>
            <a:ext cx="1352031" cy="10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dirty="0"/>
          </a:p>
        </p:txBody>
      </p:sp>
      <p:sp>
        <p:nvSpPr>
          <p:cNvPr id="1434" name="Google Shape;1434;p42"/>
          <p:cNvSpPr txBox="1">
            <a:spLocks noGrp="1"/>
          </p:cNvSpPr>
          <p:nvPr>
            <p:ph type="subTitle" idx="1"/>
          </p:nvPr>
        </p:nvSpPr>
        <p:spPr>
          <a:xfrm>
            <a:off x="4120975" y="3877782"/>
            <a:ext cx="4309800" cy="1195663"/>
          </a:xfrm>
          <a:prstGeom prst="rect">
            <a:avLst/>
          </a:prstGeom>
        </p:spPr>
        <p:txBody>
          <a:bodyPr spcFirstLastPara="1" wrap="square" lIns="91425" tIns="91425" rIns="91425" bIns="91425" anchor="t" anchorCtr="0">
            <a:noAutofit/>
          </a:bodyPr>
          <a:lstStyle/>
          <a:p>
            <a:pPr marL="0" lvl="0" indent="0"/>
            <a:r>
              <a:rPr lang="en-US" dirty="0"/>
              <a:t>Merging statistical analysis with sentiment evaluation for informed market insights.</a:t>
            </a:r>
            <a:endParaRPr dirty="0"/>
          </a:p>
        </p:txBody>
      </p:sp>
      <p:sp>
        <p:nvSpPr>
          <p:cNvPr id="1435" name="Google Shape;1435;p42"/>
          <p:cNvSpPr/>
          <p:nvPr/>
        </p:nvSpPr>
        <p:spPr>
          <a:xfrm rot="10800000">
            <a:off x="6120625" y="1373438"/>
            <a:ext cx="310500" cy="156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1436" name="Google Shape;1436;p42"/>
          <p:cNvPicPr preferRelativeResize="0"/>
          <p:nvPr/>
        </p:nvPicPr>
        <p:blipFill>
          <a:blip r:embed="rId3">
            <a:alphaModFix/>
          </a:blip>
          <a:stretch>
            <a:fillRect/>
          </a:stretch>
        </p:blipFill>
        <p:spPr>
          <a:xfrm rot="2495377" flipH="1">
            <a:off x="-1216872" y="3085396"/>
            <a:ext cx="3583125" cy="1676115"/>
          </a:xfrm>
          <a:prstGeom prst="rect">
            <a:avLst/>
          </a:prstGeom>
          <a:noFill/>
          <a:ln>
            <a:noFill/>
          </a:ln>
        </p:spPr>
      </p:pic>
      <p:pic>
        <p:nvPicPr>
          <p:cNvPr id="2050" name="Picture 2" descr="img"/>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20841" y="772886"/>
            <a:ext cx="4100174" cy="36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68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6" name="Google Shape;1559;p53"/>
          <p:cNvSpPr txBox="1">
            <a:spLocks noGrp="1"/>
          </p:cNvSpPr>
          <p:nvPr>
            <p:ph type="subTitle" idx="1"/>
          </p:nvPr>
        </p:nvSpPr>
        <p:spPr>
          <a:xfrm>
            <a:off x="785349" y="1268361"/>
            <a:ext cx="7090289" cy="3608438"/>
          </a:xfrm>
          <a:prstGeom prst="rect">
            <a:avLst/>
          </a:prstGeom>
        </p:spPr>
        <p:txBody>
          <a:bodyPr spcFirstLastPara="1" wrap="square" lIns="91425" tIns="91425" rIns="91425" bIns="91425" anchor="b" anchorCtr="0">
            <a:noAutofit/>
          </a:bodyPr>
          <a:lstStyle/>
          <a:p>
            <a:pPr marL="0" lvl="0" indent="0" algn="l"/>
            <a:endParaRPr lang="en-US" dirty="0"/>
          </a:p>
          <a:p>
            <a:pPr marL="0" lvl="0" indent="0" algn="l"/>
            <a:r>
              <a:rPr lang="en-US" dirty="0"/>
              <a:t>The Autoregressive Integrated Moving Average (ARIMA) model is essential for time series forecasting, combining autoregressive, integrated, and moving average components to capture trends and address data non-</a:t>
            </a:r>
            <a:r>
              <a:rPr lang="en-US" dirty="0" err="1"/>
              <a:t>stationarity</a:t>
            </a:r>
            <a:r>
              <a:rPr lang="en-US" dirty="0"/>
              <a:t>, crucial for accurate stock price prediction. </a:t>
            </a:r>
          </a:p>
          <a:p>
            <a:pPr marL="0" lvl="0" indent="0" algn="l"/>
            <a:endParaRPr lang="en-US" dirty="0"/>
          </a:p>
          <a:p>
            <a:pPr marL="0" lvl="0" indent="0" algn="l"/>
            <a:r>
              <a:rPr lang="en-US" dirty="0"/>
              <a:t>Long Short-Term Memory (LSTM) networks excel in modeling complex temporal dependencies in stock price data, utilizing memory cells to understand long-term connections, enhancing forecasting accuracy.</a:t>
            </a:r>
          </a:p>
          <a:p>
            <a:pPr marL="0" lvl="0" indent="0" algn="l"/>
            <a:endParaRPr lang="en-US" dirty="0"/>
          </a:p>
          <a:p>
            <a:pPr marL="0" lvl="0" indent="0" algn="l"/>
            <a:r>
              <a:rPr lang="en-US" dirty="0"/>
              <a:t>Linear Regression establishes relationships between predictor variables and target variables, revealing connections between financial indicators and historical stock prices with interpretability and simplicity.</a:t>
            </a:r>
          </a:p>
          <a:p>
            <a:pPr marL="0" lvl="0" indent="0" algn="l"/>
            <a:endParaRPr lang="en-US" dirty="0"/>
          </a:p>
          <a:p>
            <a:pPr marL="0" lvl="0" indent="0" algn="l"/>
            <a:r>
              <a:rPr lang="en-US" dirty="0"/>
              <a:t>Sentiment analysis using the TextBlob library quantifies emotional tones in stock-related tweets, enriching predictive models by integrating emotional trends with historical data for a holistic view of stock market dynamics.</a:t>
            </a:r>
            <a:endParaRPr dirty="0"/>
          </a:p>
        </p:txBody>
      </p:sp>
      <p:pic>
        <p:nvPicPr>
          <p:cNvPr id="19" name="Google Shape;1562;p53"/>
          <p:cNvPicPr preferRelativeResize="0"/>
          <p:nvPr/>
        </p:nvPicPr>
        <p:blipFill>
          <a:blip r:embed="rId3">
            <a:alphaModFix/>
          </a:blip>
          <a:stretch>
            <a:fillRect/>
          </a:stretch>
        </p:blipFill>
        <p:spPr>
          <a:xfrm rot="3351725">
            <a:off x="6804317" y="14152"/>
            <a:ext cx="3583126" cy="1676115"/>
          </a:xfrm>
          <a:prstGeom prst="rect">
            <a:avLst/>
          </a:prstGeom>
          <a:noFill/>
          <a:ln>
            <a:noFill/>
          </a:ln>
        </p:spPr>
      </p:pic>
      <p:sp>
        <p:nvSpPr>
          <p:cNvPr id="5" name="Google Shape;1480;p47"/>
          <p:cNvSpPr txBox="1">
            <a:spLocks noGrp="1"/>
          </p:cNvSpPr>
          <p:nvPr>
            <p:ph type="subTitle" idx="4"/>
          </p:nvPr>
        </p:nvSpPr>
        <p:spPr>
          <a:xfrm>
            <a:off x="865239" y="725354"/>
            <a:ext cx="5021717" cy="527700"/>
          </a:xfrm>
          <a:prstGeom prst="rect">
            <a:avLst/>
          </a:prstGeom>
        </p:spPr>
        <p:txBody>
          <a:bodyPr spcFirstLastPara="1" wrap="square" lIns="91425" tIns="91425" rIns="91425" bIns="91425" anchor="b" anchorCtr="0">
            <a:noAutofit/>
          </a:bodyPr>
          <a:lstStyle/>
          <a:p>
            <a:pPr marL="0" lvl="0" indent="0" algn="l"/>
            <a:r>
              <a:rPr lang="en-US" dirty="0"/>
              <a:t>Stock Price Prediction Models:</a:t>
            </a:r>
          </a:p>
        </p:txBody>
      </p:sp>
    </p:spTree>
    <p:extLst>
      <p:ext uri="{BB962C8B-B14F-4D97-AF65-F5344CB8AC3E}">
        <p14:creationId xmlns:p14="http://schemas.microsoft.com/office/powerpoint/2010/main" val="23340052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1" y="143918"/>
            <a:ext cx="2372074" cy="4888318"/>
          </a:xfrm>
          <a:prstGeom prst="rect">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b="50803"/>
          <a:stretch/>
        </p:blipFill>
        <p:spPr>
          <a:xfrm>
            <a:off x="1320800" y="143918"/>
            <a:ext cx="2660458" cy="4930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240922"/>
            <a:ext cx="3816758"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49" y="240921"/>
            <a:ext cx="4119588"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060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633898"/>
            <a:ext cx="7766050" cy="3952253"/>
          </a:xfrm>
          <a:prstGeom prst="rect">
            <a:avLst/>
          </a:prstGeom>
        </p:spPr>
      </p:pic>
    </p:spTree>
    <p:extLst>
      <p:ext uri="{BB962C8B-B14F-4D97-AF65-F5344CB8AC3E}">
        <p14:creationId xmlns:p14="http://schemas.microsoft.com/office/powerpoint/2010/main" val="1787471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3" name="Picture 2">
            <a:extLst>
              <a:ext uri="{FF2B5EF4-FFF2-40B4-BE49-F238E27FC236}">
                <a16:creationId xmlns:a16="http://schemas.microsoft.com/office/drawing/2014/main" xmlns="" id="{F6F7296C-5697-B66B-CD35-D72C01BC3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51" y="502121"/>
            <a:ext cx="7864497" cy="442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60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CONTENTS</a:t>
            </a:r>
            <a:endParaRPr dirty="0"/>
          </a:p>
        </p:txBody>
      </p:sp>
      <p:graphicFrame>
        <p:nvGraphicFramePr>
          <p:cNvPr id="1396" name="Google Shape;1396;p39"/>
          <p:cNvGraphicFramePr/>
          <p:nvPr>
            <p:extLst>
              <p:ext uri="{D42A27DB-BD31-4B8C-83A1-F6EECF244321}">
                <p14:modId xmlns:p14="http://schemas.microsoft.com/office/powerpoint/2010/main" val="1539684550"/>
              </p:ext>
            </p:extLst>
          </p:nvPr>
        </p:nvGraphicFramePr>
        <p:xfrm>
          <a:off x="720000" y="1614825"/>
          <a:ext cx="7704000" cy="2360440"/>
        </p:xfrm>
        <a:graphic>
          <a:graphicData uri="http://schemas.openxmlformats.org/drawingml/2006/table">
            <a:tbl>
              <a:tblPr>
                <a:noFill/>
                <a:tableStyleId>{1CD4CC4B-CACE-4195-A51D-31A42B2A8728}</a:tableStyleId>
              </a:tblPr>
              <a:tblGrid>
                <a:gridCol w="2619875"/>
                <a:gridCol w="5084125"/>
              </a:tblGrid>
              <a:tr h="361525">
                <a:tc>
                  <a:txBody>
                    <a:bodyPr/>
                    <a:lstStyle/>
                    <a:p>
                      <a:pPr marL="0" lvl="0" indent="0" algn="l" rtl="0">
                        <a:spcBef>
                          <a:spcPts val="0"/>
                        </a:spcBef>
                        <a:spcAft>
                          <a:spcPts val="0"/>
                        </a:spcAft>
                        <a:buNone/>
                      </a:pPr>
                      <a:r>
                        <a:rPr lang="en-IN" sz="900" b="1" u="sng" dirty="0" smtClean="0">
                          <a:solidFill>
                            <a:schemeClr val="hlink"/>
                          </a:solidFill>
                          <a:latin typeface="Alexandria"/>
                          <a:ea typeface="Alexandria"/>
                          <a:cs typeface="Alexandria"/>
                          <a:sym typeface="Alexandria"/>
                        </a:rPr>
                        <a:t>Introduction</a:t>
                      </a:r>
                      <a:endParaRPr sz="900" b="1"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900" dirty="0" smtClean="0">
                          <a:solidFill>
                            <a:schemeClr val="dk1"/>
                          </a:solidFill>
                          <a:latin typeface="DM Sans"/>
                          <a:ea typeface="DM Sans"/>
                          <a:cs typeface="DM Sans"/>
                          <a:sym typeface="DM Sans"/>
                        </a:rPr>
                        <a:t>Overview of the presentation &amp; </a:t>
                      </a:r>
                      <a:r>
                        <a:rPr lang="en-US" sz="900" dirty="0" smtClean="0">
                          <a:solidFill>
                            <a:schemeClr val="dk1"/>
                          </a:solidFill>
                          <a:latin typeface="DM Sans"/>
                          <a:ea typeface="DM Sans"/>
                          <a:cs typeface="DM Sans"/>
                          <a:sym typeface="DM Sans"/>
                        </a:rPr>
                        <a:t>Objectives and scope of the analysis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61525">
                <a:tc>
                  <a:txBody>
                    <a:bodyPr/>
                    <a:lstStyle/>
                    <a:p>
                      <a:pPr marL="0" lvl="0" indent="0" algn="l" rtl="0">
                        <a:spcBef>
                          <a:spcPts val="0"/>
                        </a:spcBef>
                        <a:spcAft>
                          <a:spcPts val="0"/>
                        </a:spcAft>
                        <a:buNone/>
                      </a:pPr>
                      <a:r>
                        <a:rPr lang="en-IN" sz="900" b="1" u="sng" dirty="0" smtClean="0">
                          <a:solidFill>
                            <a:schemeClr val="hlink"/>
                          </a:solidFill>
                          <a:latin typeface="Alexandria"/>
                          <a:ea typeface="Alexandria"/>
                          <a:cs typeface="Alexandria"/>
                          <a:sym typeface="Alexandria"/>
                        </a:rPr>
                        <a:t>Background</a:t>
                      </a:r>
                      <a:endParaRPr sz="900" b="1"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900" dirty="0" smtClean="0">
                          <a:solidFill>
                            <a:schemeClr val="dk1"/>
                          </a:solidFill>
                          <a:latin typeface="DM Sans"/>
                          <a:ea typeface="DM Sans"/>
                          <a:cs typeface="DM Sans"/>
                          <a:sym typeface="DM Sans"/>
                        </a:rPr>
                        <a:t>Brief introduction to equity markets &amp; Importance of predictive analytics in finance</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61525">
                <a:tc>
                  <a:txBody>
                    <a:bodyPr/>
                    <a:lstStyle/>
                    <a:p>
                      <a:pPr marL="0" lvl="0" indent="0" algn="l" rtl="0">
                        <a:spcBef>
                          <a:spcPts val="0"/>
                        </a:spcBef>
                        <a:spcAft>
                          <a:spcPts val="0"/>
                        </a:spcAft>
                        <a:buNone/>
                      </a:pPr>
                      <a:r>
                        <a:rPr lang="en-IN" sz="900" b="1" u="sng" dirty="0" smtClean="0">
                          <a:solidFill>
                            <a:schemeClr val="hlink"/>
                          </a:solidFill>
                          <a:latin typeface="Alexandria"/>
                          <a:ea typeface="Alexandria"/>
                          <a:cs typeface="Alexandria"/>
                          <a:sym typeface="Alexandria"/>
                        </a:rPr>
                        <a:t>Data Collection</a:t>
                      </a:r>
                      <a:endParaRPr sz="900" b="1"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900" dirty="0" smtClean="0">
                          <a:solidFill>
                            <a:schemeClr val="dk1"/>
                          </a:solidFill>
                          <a:latin typeface="DM Sans"/>
                          <a:ea typeface="DM Sans"/>
                          <a:cs typeface="DM Sans"/>
                          <a:sym typeface="DM Sans"/>
                        </a:rPr>
                        <a:t>Sources of data (financial, sentiment analysis sources)</a:t>
                      </a:r>
                      <a:r>
                        <a:rPr lang="en" sz="900" baseline="0" dirty="0" smtClean="0">
                          <a:solidFill>
                            <a:schemeClr val="dk1"/>
                          </a:solidFill>
                          <a:latin typeface="DM Sans"/>
                          <a:ea typeface="DM Sans"/>
                          <a:cs typeface="DM Sans"/>
                          <a:sym typeface="DM Sans"/>
                        </a:rPr>
                        <a:t> &amp; </a:t>
                      </a:r>
                      <a:r>
                        <a:rPr lang="en-US" sz="900" baseline="0" dirty="0" smtClean="0">
                          <a:solidFill>
                            <a:schemeClr val="dk1"/>
                          </a:solidFill>
                          <a:latin typeface="DM Sans"/>
                          <a:ea typeface="DM Sans"/>
                          <a:cs typeface="DM Sans"/>
                          <a:sym typeface="DM Sans"/>
                        </a:rPr>
                        <a:t>Challenges and considerations in data collection</a:t>
                      </a:r>
                      <a:endParaRPr sz="900" dirty="0">
                        <a:solidFill>
                          <a:schemeClr val="dk1"/>
                        </a:solidFill>
                        <a:latin typeface="DM Sans"/>
                        <a:ea typeface="DM Sans"/>
                        <a:cs typeface="DM Sans"/>
                        <a:sym typeface="DM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61525">
                <a:tc>
                  <a:txBody>
                    <a:bodyPr/>
                    <a:lstStyle/>
                    <a:p>
                      <a:pPr marL="0" lvl="0" indent="0" algn="l" rtl="0">
                        <a:spcBef>
                          <a:spcPts val="0"/>
                        </a:spcBef>
                        <a:spcAft>
                          <a:spcPts val="0"/>
                        </a:spcAft>
                        <a:buNone/>
                      </a:pPr>
                      <a:r>
                        <a:rPr lang="en-IN" sz="900" b="1" u="sng" dirty="0" smtClean="0">
                          <a:solidFill>
                            <a:schemeClr val="hlink"/>
                          </a:solidFill>
                          <a:latin typeface="Alexandria"/>
                          <a:ea typeface="Alexandria"/>
                          <a:cs typeface="Alexandria"/>
                          <a:sym typeface="Alexandria"/>
                        </a:rPr>
                        <a:t>Data </a:t>
                      </a:r>
                      <a:r>
                        <a:rPr lang="en-IN" sz="900" b="1" u="sng" dirty="0" err="1" smtClean="0">
                          <a:solidFill>
                            <a:schemeClr val="hlink"/>
                          </a:solidFill>
                          <a:latin typeface="Alexandria"/>
                          <a:ea typeface="Alexandria"/>
                          <a:cs typeface="Alexandria"/>
                          <a:sym typeface="Alexandria"/>
                        </a:rPr>
                        <a:t>Preprocessing</a:t>
                      </a:r>
                      <a:endParaRPr sz="900" b="1"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smtClean="0">
                          <a:solidFill>
                            <a:schemeClr val="dk1"/>
                          </a:solidFill>
                          <a:latin typeface="DM Sans"/>
                          <a:ea typeface="DM Sans"/>
                          <a:cs typeface="DM Sans"/>
                          <a:sym typeface="DM Sans"/>
                        </a:rPr>
                        <a:t>Cleaning and preparing financial data &amp; Text preprocessing for sentiment analysis</a:t>
                      </a:r>
                      <a:endParaRPr lang="en-US" sz="900" dirty="0">
                        <a:solidFill>
                          <a:schemeClr val="dk1"/>
                        </a:solidFill>
                        <a:latin typeface="DM Sans"/>
                        <a:ea typeface="DM Sans"/>
                        <a:cs typeface="DM Sans"/>
                        <a:sym typeface="DM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61525">
                <a:tc>
                  <a:txBody>
                    <a:bodyPr/>
                    <a:lstStyle/>
                    <a:p>
                      <a:pPr marL="0" lvl="0" indent="0" algn="l" rtl="0">
                        <a:spcBef>
                          <a:spcPts val="0"/>
                        </a:spcBef>
                        <a:spcAft>
                          <a:spcPts val="0"/>
                        </a:spcAft>
                        <a:buNone/>
                      </a:pPr>
                      <a:r>
                        <a:rPr lang="en-IN" sz="900" b="1" u="sng" dirty="0" smtClean="0">
                          <a:solidFill>
                            <a:schemeClr val="hlink"/>
                          </a:solidFill>
                          <a:latin typeface="Alexandria"/>
                          <a:ea typeface="Alexandria"/>
                          <a:cs typeface="Alexandria"/>
                          <a:sym typeface="Alexandria"/>
                        </a:rPr>
                        <a:t>Statistical</a:t>
                      </a:r>
                      <a:r>
                        <a:rPr lang="en-IN" sz="900" b="1" u="sng" baseline="0" dirty="0" smtClean="0">
                          <a:solidFill>
                            <a:schemeClr val="hlink"/>
                          </a:solidFill>
                          <a:latin typeface="Alexandria"/>
                          <a:ea typeface="Alexandria"/>
                          <a:cs typeface="Alexandria"/>
                          <a:sym typeface="Alexandria"/>
                        </a:rPr>
                        <a:t> </a:t>
                      </a:r>
                      <a:r>
                        <a:rPr lang="en-IN" sz="900" b="1" u="sng" dirty="0" smtClean="0">
                          <a:solidFill>
                            <a:schemeClr val="hlink"/>
                          </a:solidFill>
                          <a:latin typeface="Alexandria"/>
                          <a:ea typeface="Alexandria"/>
                          <a:cs typeface="Alexandria"/>
                          <a:sym typeface="Alexandria"/>
                        </a:rPr>
                        <a:t>and</a:t>
                      </a:r>
                      <a:r>
                        <a:rPr lang="en-IN" sz="900" b="1" u="sng" baseline="0" dirty="0" smtClean="0">
                          <a:solidFill>
                            <a:schemeClr val="hlink"/>
                          </a:solidFill>
                          <a:latin typeface="Alexandria"/>
                          <a:ea typeface="Alexandria"/>
                          <a:cs typeface="Alexandria"/>
                          <a:sym typeface="Alexandria"/>
                        </a:rPr>
                        <a:t> Sentiment </a:t>
                      </a:r>
                      <a:r>
                        <a:rPr lang="en-IN" sz="900" b="1" u="sng" dirty="0" smtClean="0">
                          <a:solidFill>
                            <a:schemeClr val="hlink"/>
                          </a:solidFill>
                          <a:latin typeface="Alexandria"/>
                          <a:ea typeface="Alexandria"/>
                          <a:cs typeface="Alexandria"/>
                          <a:sym typeface="Alexandria"/>
                        </a:rPr>
                        <a:t>Analysis</a:t>
                      </a:r>
                      <a:endParaRPr lang="en-IN" sz="900" b="1"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900" dirty="0" smtClean="0">
                          <a:solidFill>
                            <a:schemeClr val="dk1"/>
                          </a:solidFill>
                          <a:latin typeface="DM Sans"/>
                          <a:ea typeface="DM Sans"/>
                          <a:cs typeface="DM Sans"/>
                          <a:sym typeface="DM Sans"/>
                        </a:rPr>
                        <a:t>Exploratory data analysis (EDA) of financial data  &amp; Explanation of sentiment analysis in finance</a:t>
                      </a:r>
                      <a:endParaRPr sz="900" dirty="0">
                        <a:solidFill>
                          <a:schemeClr val="dk1"/>
                        </a:solidFill>
                        <a:latin typeface="DM Sans"/>
                        <a:ea typeface="DM Sans"/>
                        <a:cs typeface="DM Sans"/>
                        <a:sym typeface="DM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361525">
                <a:tc>
                  <a:txBody>
                    <a:bodyPr/>
                    <a:lstStyle/>
                    <a:p>
                      <a:pPr marL="0" lvl="0" indent="0" algn="l" rtl="0">
                        <a:spcBef>
                          <a:spcPts val="0"/>
                        </a:spcBef>
                        <a:spcAft>
                          <a:spcPts val="0"/>
                        </a:spcAft>
                        <a:buNone/>
                      </a:pPr>
                      <a:r>
                        <a:rPr lang="en-IN" sz="900" dirty="0" smtClean="0">
                          <a:solidFill>
                            <a:schemeClr val="dk1"/>
                          </a:solidFill>
                          <a:latin typeface="Alexandria"/>
                          <a:ea typeface="Alexandria"/>
                          <a:cs typeface="Alexandria"/>
                          <a:sym typeface="Alexandria"/>
                        </a:rPr>
                        <a:t>Results and Findings</a:t>
                      </a:r>
                      <a:endParaRPr sz="900" dirty="0">
                        <a:solidFill>
                          <a:schemeClr val="dk1"/>
                        </a:solidFill>
                        <a:latin typeface="Alexandria"/>
                        <a:ea typeface="Alexandria"/>
                        <a:cs typeface="Alexandria"/>
                        <a:sym typeface="Alexandri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smtClean="0">
                          <a:solidFill>
                            <a:schemeClr val="dk1"/>
                          </a:solidFill>
                          <a:latin typeface="DM Sans"/>
                          <a:ea typeface="DM Sans"/>
                          <a:cs typeface="DM Sans"/>
                          <a:sym typeface="DM Sans"/>
                        </a:rPr>
                        <a:t>Insights gained from the analysis</a:t>
                      </a:r>
                      <a:r>
                        <a:rPr lang="en" sz="900" dirty="0" smtClean="0">
                          <a:solidFill>
                            <a:schemeClr val="dk1"/>
                          </a:solidFill>
                          <a:latin typeface="DM Sans"/>
                          <a:ea typeface="DM Sans"/>
                          <a:cs typeface="DM Sans"/>
                          <a:sym typeface="DM Sans"/>
                        </a:rPr>
                        <a:t>, </a:t>
                      </a:r>
                      <a:r>
                        <a:rPr lang="en-IN" sz="900" dirty="0" smtClean="0">
                          <a:solidFill>
                            <a:schemeClr val="dk1"/>
                          </a:solidFill>
                          <a:latin typeface="DM Sans"/>
                          <a:ea typeface="DM Sans"/>
                          <a:cs typeface="DM Sans"/>
                          <a:sym typeface="DM Sans"/>
                        </a:rPr>
                        <a:t>Presentation of predictive results </a:t>
                      </a:r>
                      <a:r>
                        <a:rPr lang="en" sz="900" dirty="0" smtClean="0">
                          <a:solidFill>
                            <a:schemeClr val="dk1"/>
                          </a:solidFill>
                          <a:latin typeface="DM Sans"/>
                          <a:ea typeface="DM Sans"/>
                          <a:cs typeface="DM Sans"/>
                          <a:sym typeface="DM Sans"/>
                        </a:rPr>
                        <a:t>click </a:t>
                      </a:r>
                      <a:r>
                        <a:rPr lang="en" sz="900" b="1" u="sng" dirty="0" smtClean="0">
                          <a:solidFill>
                            <a:schemeClr val="dk1"/>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900" dirty="0">
                        <a:solidFill>
                          <a:schemeClr val="dk1"/>
                        </a:solidFill>
                        <a:latin typeface="DM Sans"/>
                        <a:ea typeface="DM Sans"/>
                        <a:cs typeface="DM Sans"/>
                        <a:sym typeface="DM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
        <p:nvSpPr>
          <p:cNvPr id="1397" name="Google Shape;1397;p39"/>
          <p:cNvSpPr txBox="1"/>
          <p:nvPr/>
        </p:nvSpPr>
        <p:spPr>
          <a:xfrm>
            <a:off x="720000" y="1139925"/>
            <a:ext cx="77040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p:txBody>
      </p:sp>
      <p:sp>
        <p:nvSpPr>
          <p:cNvPr id="1398" name="Google Shape;1398;p39"/>
          <p:cNvSpPr txBox="1"/>
          <p:nvPr/>
        </p:nvSpPr>
        <p:spPr>
          <a:xfrm>
            <a:off x="1425677" y="3981275"/>
            <a:ext cx="2375014" cy="461700"/>
          </a:xfrm>
          <a:prstGeom prst="rect">
            <a:avLst/>
          </a:prstGeom>
          <a:noFill/>
          <a:ln>
            <a:noFill/>
          </a:ln>
        </p:spPr>
        <p:txBody>
          <a:bodyPr spcFirstLastPara="1" wrap="square" lIns="91425" tIns="91425" rIns="91425" bIns="91425" anchor="t" anchorCtr="0">
            <a:noAutofit/>
          </a:bodyPr>
          <a:lstStyle/>
          <a:p>
            <a:pPr lvl="0" algn="ctr"/>
            <a:r>
              <a:rPr lang="en" sz="1000" dirty="0">
                <a:solidFill>
                  <a:schemeClr val="dk1"/>
                </a:solidFill>
                <a:latin typeface="DM Sans"/>
                <a:ea typeface="DM Sans"/>
                <a:cs typeface="DM Sans"/>
                <a:sym typeface="DM Sans"/>
              </a:rPr>
              <a:t>For more info:</a:t>
            </a:r>
            <a:r>
              <a:rPr lang="en" sz="1000" b="1" dirty="0">
                <a:solidFill>
                  <a:schemeClr val="dk1"/>
                </a:solidFill>
                <a:latin typeface="Anaheim"/>
                <a:ea typeface="Anaheim"/>
                <a:cs typeface="Anaheim"/>
                <a:sym typeface="Anaheim"/>
              </a:rPr>
              <a:t/>
            </a:r>
            <a:br>
              <a:rPr lang="en" sz="1000" b="1" dirty="0">
                <a:solidFill>
                  <a:schemeClr val="dk1"/>
                </a:solidFill>
                <a:latin typeface="Anaheim"/>
                <a:ea typeface="Anaheim"/>
                <a:cs typeface="Anaheim"/>
                <a:sym typeface="Anaheim"/>
              </a:rPr>
            </a:br>
            <a:r>
              <a:rPr lang="en-IN" sz="1000" b="1" u="sng" dirty="0">
                <a:solidFill>
                  <a:schemeClr val="dk1"/>
                </a:solidFill>
                <a:latin typeface="Alexandria"/>
                <a:ea typeface="Alexandria"/>
                <a:cs typeface="Alexandria"/>
                <a:sym typeface="Alexandria"/>
              </a:rPr>
              <a:t>https://yadavnikhilrao.github.io/portfolio/</a:t>
            </a:r>
            <a:endParaRPr sz="1000" b="1" u="sng" dirty="0">
              <a:solidFill>
                <a:schemeClr val="dk1"/>
              </a:solidFill>
              <a:latin typeface="Alexandria"/>
              <a:ea typeface="Alexandria"/>
              <a:cs typeface="Alexandria"/>
              <a:sym typeface="Alexandria"/>
            </a:endParaRPr>
          </a:p>
        </p:txBody>
      </p:sp>
      <p:sp>
        <p:nvSpPr>
          <p:cNvPr id="1399" name="Google Shape;1399;p39"/>
          <p:cNvSpPr txBox="1"/>
          <p:nvPr/>
        </p:nvSpPr>
        <p:spPr>
          <a:xfrm>
            <a:off x="3800709" y="3981275"/>
            <a:ext cx="3596400" cy="461700"/>
          </a:xfrm>
          <a:prstGeom prst="rect">
            <a:avLst/>
          </a:prstGeom>
          <a:noFill/>
          <a:ln>
            <a:noFill/>
          </a:ln>
        </p:spPr>
        <p:txBody>
          <a:bodyPr spcFirstLastPara="1" wrap="square" lIns="91425" tIns="91425" rIns="91425" bIns="91425" anchor="t" anchorCtr="0">
            <a:noAutofit/>
          </a:bodyPr>
          <a:lstStyle/>
          <a:p>
            <a:pPr lvl="0" algn="ctr"/>
            <a:r>
              <a:rPr lang="en" sz="1000" dirty="0">
                <a:solidFill>
                  <a:schemeClr val="dk1"/>
                </a:solidFill>
                <a:latin typeface="DM Sans"/>
                <a:ea typeface="DM Sans"/>
                <a:cs typeface="DM Sans"/>
                <a:sym typeface="DM Sans"/>
              </a:rPr>
              <a:t>You can visit our </a:t>
            </a:r>
            <a:r>
              <a:rPr lang="en" sz="1000" dirty="0" smtClean="0">
                <a:solidFill>
                  <a:schemeClr val="dk1"/>
                </a:solidFill>
                <a:latin typeface="DM Sans"/>
                <a:ea typeface="DM Sans"/>
                <a:cs typeface="DM Sans"/>
                <a:sym typeface="DM Sans"/>
              </a:rPr>
              <a:t>project:</a:t>
            </a:r>
            <a:r>
              <a:rPr lang="en" sz="1000" b="1" dirty="0">
                <a:solidFill>
                  <a:schemeClr val="dk1"/>
                </a:solidFill>
                <a:latin typeface="Anaheim"/>
                <a:ea typeface="Anaheim"/>
                <a:cs typeface="Anaheim"/>
                <a:sym typeface="Anaheim"/>
              </a:rPr>
              <a:t/>
            </a:r>
            <a:br>
              <a:rPr lang="en" sz="1000" b="1" dirty="0">
                <a:solidFill>
                  <a:schemeClr val="dk1"/>
                </a:solidFill>
                <a:latin typeface="Anaheim"/>
                <a:ea typeface="Anaheim"/>
                <a:cs typeface="Anaheim"/>
                <a:sym typeface="Anaheim"/>
              </a:rPr>
            </a:br>
            <a:r>
              <a:rPr lang="en" sz="1000" b="1" dirty="0" smtClean="0">
                <a:solidFill>
                  <a:schemeClr val="dk1"/>
                </a:solidFill>
                <a:latin typeface="Alexandria"/>
                <a:ea typeface="Alexandria"/>
                <a:cs typeface="Alexandria"/>
                <a:sym typeface="Alexandria"/>
              </a:rPr>
              <a:t> </a:t>
            </a:r>
            <a:r>
              <a:rPr lang="en-IN" sz="1000" b="1" u="sng" dirty="0">
                <a:solidFill>
                  <a:schemeClr val="dk1"/>
                </a:solidFill>
                <a:latin typeface="Alexandria"/>
                <a:ea typeface="Alexandria"/>
                <a:cs typeface="Alexandria"/>
                <a:sym typeface="Alexandria"/>
              </a:rPr>
              <a:t>https://</a:t>
            </a:r>
            <a:r>
              <a:rPr lang="en-IN" sz="1000" b="1" u="sng" dirty="0" smtClean="0">
                <a:solidFill>
                  <a:schemeClr val="dk1"/>
                </a:solidFill>
                <a:latin typeface="Alexandria"/>
                <a:ea typeface="Alexandria"/>
                <a:cs typeface="Alexandria"/>
                <a:sym typeface="Alexandria"/>
              </a:rPr>
              <a:t>insightfulequity.pythonanywhere.com</a:t>
            </a:r>
            <a:endParaRPr sz="1000" b="1" dirty="0">
              <a:solidFill>
                <a:schemeClr val="dk1"/>
              </a:solidFill>
              <a:latin typeface="Alexandria"/>
              <a:ea typeface="Alexandria"/>
              <a:cs typeface="Alexandria"/>
              <a:sym typeface="Alexandri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41"/>
          <p:cNvSpPr txBox="1">
            <a:spLocks noGrp="1"/>
          </p:cNvSpPr>
          <p:nvPr>
            <p:ph type="title"/>
          </p:nvPr>
        </p:nvSpPr>
        <p:spPr>
          <a:xfrm>
            <a:off x="1317523" y="1759925"/>
            <a:ext cx="6966506" cy="102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InsightfulEquity!</a:t>
            </a:r>
            <a:endParaRPr dirty="0"/>
          </a:p>
        </p:txBody>
      </p:sp>
      <p:sp>
        <p:nvSpPr>
          <p:cNvPr id="1422" name="Google Shape;1422;p41"/>
          <p:cNvSpPr txBox="1">
            <a:spLocks noGrp="1"/>
          </p:cNvSpPr>
          <p:nvPr>
            <p:ph type="subTitle" idx="1"/>
          </p:nvPr>
        </p:nvSpPr>
        <p:spPr>
          <a:xfrm>
            <a:off x="2396699" y="2712488"/>
            <a:ext cx="5277729" cy="1190918"/>
          </a:xfrm>
          <a:prstGeom prst="rect">
            <a:avLst/>
          </a:prstGeom>
        </p:spPr>
        <p:txBody>
          <a:bodyPr spcFirstLastPara="1" wrap="square" lIns="91425" tIns="91425" rIns="91425" bIns="91425" anchor="t" anchorCtr="0">
            <a:noAutofit/>
          </a:bodyPr>
          <a:lstStyle/>
          <a:p>
            <a:pPr marL="0" lvl="0" indent="0" algn="just"/>
            <a:r>
              <a:rPr lang="en-US" dirty="0"/>
              <a:t>InsightfulEquity: Your trusted partner for stock market investments, leveraging predictive analytics and sentiment analysis to provide data-driven insights for informed decisions and a competitive edge in financial markets. Discover the future of investment with us.</a:t>
            </a:r>
            <a:endParaRPr dirty="0"/>
          </a:p>
        </p:txBody>
      </p:sp>
      <p:grpSp>
        <p:nvGrpSpPr>
          <p:cNvPr id="1423" name="Google Shape;1423;p41"/>
          <p:cNvGrpSpPr/>
          <p:nvPr/>
        </p:nvGrpSpPr>
        <p:grpSpPr>
          <a:xfrm rot="10800000">
            <a:off x="4263990" y="4228044"/>
            <a:ext cx="616020" cy="132433"/>
            <a:chOff x="4303875" y="974993"/>
            <a:chExt cx="703300" cy="179400"/>
          </a:xfrm>
        </p:grpSpPr>
        <p:sp>
          <p:nvSpPr>
            <p:cNvPr id="1424" name="Google Shape;1424;p41"/>
            <p:cNvSpPr/>
            <p:nvPr/>
          </p:nvSpPr>
          <p:spPr>
            <a:xfrm rot="2700000">
              <a:off x="43301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25" name="Google Shape;1425;p41"/>
            <p:cNvSpPr/>
            <p:nvPr/>
          </p:nvSpPr>
          <p:spPr>
            <a:xfrm rot="2700000">
              <a:off x="459209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26" name="Google Shape;1426;p41"/>
            <p:cNvSpPr/>
            <p:nvPr/>
          </p:nvSpPr>
          <p:spPr>
            <a:xfrm rot="2700000">
              <a:off x="4854048" y="1001266"/>
              <a:ext cx="126855" cy="126855"/>
            </a:xfrm>
            <a:prstGeom prst="rtTriangl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442" name="Google Shape;1442;p43"/>
          <p:cNvSpPr txBox="1">
            <a:spLocks noGrp="1"/>
          </p:cNvSpPr>
          <p:nvPr>
            <p:ph type="subTitle" idx="1"/>
          </p:nvPr>
        </p:nvSpPr>
        <p:spPr>
          <a:xfrm>
            <a:off x="4827863" y="1515225"/>
            <a:ext cx="3184200" cy="2757900"/>
          </a:xfrm>
          <a:prstGeom prst="rect">
            <a:avLst/>
          </a:prstGeom>
        </p:spPr>
        <p:txBody>
          <a:bodyPr spcFirstLastPara="1" wrap="square" lIns="91425" tIns="91425" rIns="91425" bIns="91425" anchor="t" anchorCtr="0">
            <a:noAutofit/>
          </a:bodyPr>
          <a:lstStyle/>
          <a:p>
            <a:pPr marL="0" lvl="0" indent="0"/>
            <a:r>
              <a:rPr lang="en-US" dirty="0"/>
              <a:t>Accurate prediction models offer valuable insights for investors, aiding in informed decision-making and risk management. They help identify optimal entry and exit points, maximizing returns and minimizing losses. Successful prediction models are essential for gaining a competitive edge in the market.</a:t>
            </a:r>
          </a:p>
          <a:p>
            <a:pPr marL="0" lvl="0" indent="0"/>
            <a:endParaRPr dirty="0"/>
          </a:p>
        </p:txBody>
      </p:sp>
      <p:sp>
        <p:nvSpPr>
          <p:cNvPr id="1443" name="Google Shape;1443;p43"/>
          <p:cNvSpPr txBox="1">
            <a:spLocks noGrp="1"/>
          </p:cNvSpPr>
          <p:nvPr>
            <p:ph type="subTitle" idx="2"/>
          </p:nvPr>
        </p:nvSpPr>
        <p:spPr>
          <a:xfrm>
            <a:off x="1131925" y="1515225"/>
            <a:ext cx="3184200" cy="2757900"/>
          </a:xfrm>
          <a:prstGeom prst="rect">
            <a:avLst/>
          </a:prstGeom>
        </p:spPr>
        <p:txBody>
          <a:bodyPr spcFirstLastPara="1" wrap="square" lIns="91425" tIns="91425" rIns="91425" bIns="91425" anchor="t" anchorCtr="0">
            <a:noAutofit/>
          </a:bodyPr>
          <a:lstStyle/>
          <a:p>
            <a:pPr marL="0" lvl="0" indent="0"/>
            <a:r>
              <a:rPr lang="en-US" dirty="0"/>
              <a:t>In today's dynamic financial landscape, predicting stock market movements and analyzing market sentiment in real-time have become crucial for investors and financial institutions. Accurate forecasts can significantly impact investment strategies, risk management, and decision-making processes.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sp>
        <p:nvSpPr>
          <p:cNvPr id="1443" name="Google Shape;1443;p43"/>
          <p:cNvSpPr txBox="1">
            <a:spLocks noGrp="1"/>
          </p:cNvSpPr>
          <p:nvPr>
            <p:ph type="subTitle" idx="2"/>
          </p:nvPr>
        </p:nvSpPr>
        <p:spPr>
          <a:xfrm>
            <a:off x="925033" y="1504592"/>
            <a:ext cx="7304567" cy="2757900"/>
          </a:xfrm>
          <a:prstGeom prst="rect">
            <a:avLst/>
          </a:prstGeom>
        </p:spPr>
        <p:txBody>
          <a:bodyPr spcFirstLastPara="1" wrap="square" lIns="91425" tIns="91425" rIns="91425" bIns="91425" anchor="t" anchorCtr="0">
            <a:noAutofit/>
          </a:bodyPr>
          <a:lstStyle/>
          <a:p>
            <a:pPr marL="0" lvl="0" indent="0"/>
            <a:r>
              <a:rPr lang="en-US" dirty="0"/>
              <a:t>Stock market prediction involves various approaches, including technical analysis methods like moving averages and relative strength index, fundamental analysis utilizing metrics such as earnings per share and price-to-earnings ratio, machine learning models such as regression, decision trees, and neural networks, sentiment analysis based on news and social media, quantitative analysis using statistical methods, time series analysis with techniques like ARIMA and GARCH, and ensemble methods for combining </a:t>
            </a:r>
            <a:r>
              <a:rPr lang="en-US" dirty="0" smtClean="0"/>
              <a:t>prediction.</a:t>
            </a:r>
          </a:p>
          <a:p>
            <a:pPr marL="0" lvl="0" indent="0"/>
            <a:endParaRPr lang="en-US" dirty="0"/>
          </a:p>
          <a:p>
            <a:pPr marL="0" lvl="0" indent="0"/>
            <a:r>
              <a:rPr lang="en-US" dirty="0"/>
              <a:t>Despite efforts to model complex relationships and utilize vast datasets, accurately predicting stock prices remains challenging due to the unpredictable nature of financial markets and the impact of external factors like geopolitical events and economic </a:t>
            </a:r>
            <a:r>
              <a:rPr lang="en-US" dirty="0" smtClean="0"/>
              <a:t>changes.</a:t>
            </a:r>
            <a:endParaRPr lang="en-US" dirty="0"/>
          </a:p>
        </p:txBody>
      </p:sp>
    </p:spTree>
    <p:extLst>
      <p:ext uri="{BB962C8B-B14F-4D97-AF65-F5344CB8AC3E}">
        <p14:creationId xmlns:p14="http://schemas.microsoft.com/office/powerpoint/2010/main" val="2704195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smtClean="0"/>
              <a:t>STEPS</a:t>
            </a:r>
            <a:endParaRPr dirty="0"/>
          </a:p>
        </p:txBody>
      </p:sp>
      <p:sp>
        <p:nvSpPr>
          <p:cNvPr id="1405" name="Google Shape;1405;p40"/>
          <p:cNvSpPr txBox="1">
            <a:spLocks noGrp="1"/>
          </p:cNvSpPr>
          <p:nvPr>
            <p:ph type="subTitle" idx="1"/>
          </p:nvPr>
        </p:nvSpPr>
        <p:spPr>
          <a:xfrm>
            <a:off x="720000" y="3168975"/>
            <a:ext cx="2305500" cy="627000"/>
          </a:xfrm>
          <a:prstGeom prst="rect">
            <a:avLst/>
          </a:prstGeom>
        </p:spPr>
        <p:txBody>
          <a:bodyPr spcFirstLastPara="1" wrap="square" lIns="91425" tIns="91425" rIns="91425" bIns="91425" anchor="t" anchorCtr="0">
            <a:noAutofit/>
          </a:bodyPr>
          <a:lstStyle/>
          <a:p>
            <a:pPr marL="0" lvl="0" indent="0"/>
            <a:r>
              <a:rPr lang="en-IN" dirty="0"/>
              <a:t>Efficient data collection for comprehensive market analysis.</a:t>
            </a:r>
            <a:endParaRPr dirty="0"/>
          </a:p>
        </p:txBody>
      </p:sp>
      <p:sp>
        <p:nvSpPr>
          <p:cNvPr id="1406" name="Google Shape;1406;p40"/>
          <p:cNvSpPr txBox="1">
            <a:spLocks noGrp="1"/>
          </p:cNvSpPr>
          <p:nvPr>
            <p:ph type="subTitle" idx="2"/>
          </p:nvPr>
        </p:nvSpPr>
        <p:spPr>
          <a:xfrm>
            <a:off x="3419274" y="3168975"/>
            <a:ext cx="2305500" cy="627000"/>
          </a:xfrm>
          <a:prstGeom prst="rect">
            <a:avLst/>
          </a:prstGeom>
        </p:spPr>
        <p:txBody>
          <a:bodyPr spcFirstLastPara="1" wrap="square" lIns="91425" tIns="91425" rIns="91425" bIns="91425" anchor="t" anchorCtr="0">
            <a:noAutofit/>
          </a:bodyPr>
          <a:lstStyle/>
          <a:p>
            <a:pPr marL="0" lvl="0" indent="0"/>
            <a:r>
              <a:rPr lang="en-US" dirty="0"/>
              <a:t>Efficient data processing leveraging advanced technologies for insightful analytics.</a:t>
            </a:r>
            <a:endParaRPr dirty="0"/>
          </a:p>
        </p:txBody>
      </p:sp>
      <p:sp>
        <p:nvSpPr>
          <p:cNvPr id="1407" name="Google Shape;1407;p40"/>
          <p:cNvSpPr txBox="1">
            <a:spLocks noGrp="1"/>
          </p:cNvSpPr>
          <p:nvPr>
            <p:ph type="subTitle" idx="3"/>
          </p:nvPr>
        </p:nvSpPr>
        <p:spPr>
          <a:xfrm>
            <a:off x="6118549" y="3168975"/>
            <a:ext cx="2305500" cy="627000"/>
          </a:xfrm>
          <a:prstGeom prst="rect">
            <a:avLst/>
          </a:prstGeom>
        </p:spPr>
        <p:txBody>
          <a:bodyPr spcFirstLastPara="1" wrap="square" lIns="91425" tIns="91425" rIns="91425" bIns="91425" anchor="t" anchorCtr="0">
            <a:noAutofit/>
          </a:bodyPr>
          <a:lstStyle/>
          <a:p>
            <a:pPr marL="0" lvl="0" indent="0"/>
            <a:r>
              <a:rPr lang="en-US" dirty="0"/>
              <a:t>Advanced statistical and sentiment analysis techniques for enhanced stock market prediction and sentiment-driven insights.</a:t>
            </a:r>
            <a:endParaRPr dirty="0"/>
          </a:p>
        </p:txBody>
      </p:sp>
      <p:sp>
        <p:nvSpPr>
          <p:cNvPr id="1408" name="Google Shape;1408;p40"/>
          <p:cNvSpPr txBox="1">
            <a:spLocks noGrp="1"/>
          </p:cNvSpPr>
          <p:nvPr>
            <p:ph type="title" idx="4"/>
          </p:nvPr>
        </p:nvSpPr>
        <p:spPr>
          <a:xfrm>
            <a:off x="1244400" y="1993286"/>
            <a:ext cx="1256700" cy="6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09" name="Google Shape;1409;p40"/>
          <p:cNvSpPr txBox="1">
            <a:spLocks noGrp="1"/>
          </p:cNvSpPr>
          <p:nvPr>
            <p:ph type="title" idx="5"/>
          </p:nvPr>
        </p:nvSpPr>
        <p:spPr>
          <a:xfrm>
            <a:off x="3943675" y="1993286"/>
            <a:ext cx="1256700" cy="6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10" name="Google Shape;1410;p40"/>
          <p:cNvSpPr txBox="1">
            <a:spLocks noGrp="1"/>
          </p:cNvSpPr>
          <p:nvPr>
            <p:ph type="title" idx="6"/>
          </p:nvPr>
        </p:nvSpPr>
        <p:spPr>
          <a:xfrm>
            <a:off x="6718250" y="1993286"/>
            <a:ext cx="1106100" cy="6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11" name="Google Shape;1411;p40"/>
          <p:cNvSpPr txBox="1">
            <a:spLocks noGrp="1"/>
          </p:cNvSpPr>
          <p:nvPr>
            <p:ph type="subTitle" idx="7"/>
          </p:nvPr>
        </p:nvSpPr>
        <p:spPr>
          <a:xfrm>
            <a:off x="720000" y="2579914"/>
            <a:ext cx="2305500" cy="6945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COLLECTION</a:t>
            </a:r>
            <a:endParaRPr dirty="0"/>
          </a:p>
        </p:txBody>
      </p:sp>
      <p:sp>
        <p:nvSpPr>
          <p:cNvPr id="1412" name="Google Shape;1412;p40"/>
          <p:cNvSpPr txBox="1">
            <a:spLocks noGrp="1"/>
          </p:cNvSpPr>
          <p:nvPr>
            <p:ph type="subTitle" idx="8"/>
          </p:nvPr>
        </p:nvSpPr>
        <p:spPr>
          <a:xfrm>
            <a:off x="3419275" y="2536371"/>
            <a:ext cx="2305500" cy="7380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PROCESSING</a:t>
            </a:r>
            <a:endParaRPr dirty="0"/>
          </a:p>
        </p:txBody>
      </p:sp>
      <p:sp>
        <p:nvSpPr>
          <p:cNvPr id="1413" name="Google Shape;1413;p40"/>
          <p:cNvSpPr txBox="1">
            <a:spLocks noGrp="1"/>
          </p:cNvSpPr>
          <p:nvPr>
            <p:ph type="subTitle" idx="9"/>
          </p:nvPr>
        </p:nvSpPr>
        <p:spPr>
          <a:xfrm>
            <a:off x="6118550" y="2503714"/>
            <a:ext cx="2305500" cy="7707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STATISTICAL &amp; SENTIMENT</a:t>
            </a:r>
            <a:endParaRPr dirty="0"/>
          </a:p>
        </p:txBody>
      </p:sp>
      <p:sp>
        <p:nvSpPr>
          <p:cNvPr id="1414" name="Google Shape;1414;p40"/>
          <p:cNvSpPr/>
          <p:nvPr/>
        </p:nvSpPr>
        <p:spPr>
          <a:xfrm rot="10800000">
            <a:off x="1796400" y="1843550"/>
            <a:ext cx="152700" cy="77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415" name="Google Shape;1415;p40"/>
          <p:cNvSpPr/>
          <p:nvPr/>
        </p:nvSpPr>
        <p:spPr>
          <a:xfrm rot="10800000">
            <a:off x="4495675" y="1843550"/>
            <a:ext cx="152700" cy="77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416" name="Google Shape;1416;p40"/>
          <p:cNvSpPr/>
          <p:nvPr/>
        </p:nvSpPr>
        <p:spPr>
          <a:xfrm rot="10800000">
            <a:off x="7165775" y="1843550"/>
            <a:ext cx="152700" cy="771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2" name="Google Shape;1432;p42"/>
          <p:cNvSpPr txBox="1">
            <a:spLocks noGrp="1"/>
          </p:cNvSpPr>
          <p:nvPr>
            <p:ph type="title"/>
          </p:nvPr>
        </p:nvSpPr>
        <p:spPr>
          <a:xfrm>
            <a:off x="4120975" y="2635186"/>
            <a:ext cx="4309800" cy="1392527"/>
          </a:xfrm>
          <a:prstGeom prst="rect">
            <a:avLst/>
          </a:prstGeom>
        </p:spPr>
        <p:txBody>
          <a:bodyPr spcFirstLastPara="1" wrap="square" lIns="91425" tIns="91425" rIns="91425" bIns="91425" anchor="b" anchorCtr="0">
            <a:noAutofit/>
          </a:bodyPr>
          <a:lstStyle/>
          <a:p>
            <a:pPr lvl="0"/>
            <a:r>
              <a:rPr lang="en-IN" dirty="0"/>
              <a:t>DATA </a:t>
            </a:r>
            <a:r>
              <a:rPr lang="en-IN" dirty="0" smtClean="0"/>
              <a:t>COLLECTION</a:t>
            </a:r>
            <a:endParaRPr dirty="0"/>
          </a:p>
        </p:txBody>
      </p:sp>
      <p:sp>
        <p:nvSpPr>
          <p:cNvPr id="1433" name="Google Shape;1433;p42"/>
          <p:cNvSpPr txBox="1">
            <a:spLocks noGrp="1"/>
          </p:cNvSpPr>
          <p:nvPr>
            <p:ph type="title" idx="2"/>
          </p:nvPr>
        </p:nvSpPr>
        <p:spPr>
          <a:xfrm>
            <a:off x="5691026" y="1610663"/>
            <a:ext cx="1169700" cy="10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434" name="Google Shape;1434;p42"/>
          <p:cNvSpPr txBox="1">
            <a:spLocks noGrp="1"/>
          </p:cNvSpPr>
          <p:nvPr>
            <p:ph type="subTitle" idx="1"/>
          </p:nvPr>
        </p:nvSpPr>
        <p:spPr>
          <a:xfrm>
            <a:off x="4120975" y="3834239"/>
            <a:ext cx="4309800" cy="375000"/>
          </a:xfrm>
          <a:prstGeom prst="rect">
            <a:avLst/>
          </a:prstGeom>
        </p:spPr>
        <p:txBody>
          <a:bodyPr spcFirstLastPara="1" wrap="square" lIns="91425" tIns="91425" rIns="91425" bIns="91425" anchor="t" anchorCtr="0">
            <a:noAutofit/>
          </a:bodyPr>
          <a:lstStyle/>
          <a:p>
            <a:pPr marL="0" lvl="0" indent="0"/>
            <a:r>
              <a:rPr lang="en-US" dirty="0"/>
              <a:t>Efficient data collection for comprehensive analysis and insights.</a:t>
            </a:r>
            <a:endParaRPr dirty="0"/>
          </a:p>
        </p:txBody>
      </p:sp>
      <p:sp>
        <p:nvSpPr>
          <p:cNvPr id="1435" name="Google Shape;1435;p42"/>
          <p:cNvSpPr/>
          <p:nvPr/>
        </p:nvSpPr>
        <p:spPr>
          <a:xfrm rot="10800000">
            <a:off x="6120625" y="1373438"/>
            <a:ext cx="310500" cy="156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1436" name="Google Shape;1436;p42"/>
          <p:cNvPicPr preferRelativeResize="0"/>
          <p:nvPr/>
        </p:nvPicPr>
        <p:blipFill>
          <a:blip r:embed="rId3">
            <a:alphaModFix/>
          </a:blip>
          <a:stretch>
            <a:fillRect/>
          </a:stretch>
        </p:blipFill>
        <p:spPr>
          <a:xfrm rot="2495377" flipH="1">
            <a:off x="-1216872" y="3085396"/>
            <a:ext cx="3583125" cy="1676115"/>
          </a:xfrm>
          <a:prstGeom prst="rect">
            <a:avLst/>
          </a:prstGeom>
          <a:noFill/>
          <a:ln>
            <a:noFill/>
          </a:ln>
        </p:spPr>
      </p:pic>
      <p:pic>
        <p:nvPicPr>
          <p:cNvPr id="2050" name="Picture 2" descr="img"/>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20841" y="772886"/>
            <a:ext cx="4100174" cy="3606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44"/>
          <p:cNvSpPr txBox="1">
            <a:spLocks noGrp="1"/>
          </p:cNvSpPr>
          <p:nvPr>
            <p:ph type="title"/>
          </p:nvPr>
        </p:nvSpPr>
        <p:spPr>
          <a:xfrm>
            <a:off x="185058" y="522515"/>
            <a:ext cx="4468971" cy="1623428"/>
          </a:xfrm>
          <a:prstGeom prst="rect">
            <a:avLst/>
          </a:prstGeom>
        </p:spPr>
        <p:txBody>
          <a:bodyPr spcFirstLastPara="1" wrap="square" lIns="91425" tIns="91425" rIns="91425" bIns="91425" anchor="b" anchorCtr="0">
            <a:noAutofit/>
          </a:bodyPr>
          <a:lstStyle/>
          <a:p>
            <a:pPr lvl="0"/>
            <a:r>
              <a:rPr lang="en-US" dirty="0" smtClean="0"/>
              <a:t>Data </a:t>
            </a:r>
            <a:r>
              <a:rPr lang="en-US" dirty="0"/>
              <a:t>Acquisition Strategies for Stock Market </a:t>
            </a:r>
            <a:r>
              <a:rPr lang="en-US" dirty="0" smtClean="0"/>
              <a:t>Prediction</a:t>
            </a:r>
            <a:endParaRPr dirty="0"/>
          </a:p>
        </p:txBody>
      </p:sp>
      <p:sp>
        <p:nvSpPr>
          <p:cNvPr id="1449" name="Google Shape;1449;p44"/>
          <p:cNvSpPr txBox="1">
            <a:spLocks noGrp="1"/>
          </p:cNvSpPr>
          <p:nvPr>
            <p:ph type="subTitle" idx="1"/>
          </p:nvPr>
        </p:nvSpPr>
        <p:spPr>
          <a:xfrm>
            <a:off x="720000" y="2038235"/>
            <a:ext cx="3955800" cy="2990966"/>
          </a:xfrm>
          <a:prstGeom prst="rect">
            <a:avLst/>
          </a:prstGeom>
        </p:spPr>
        <p:txBody>
          <a:bodyPr spcFirstLastPara="1" wrap="square" lIns="91425" tIns="91425" rIns="91425" bIns="91425" anchor="t" anchorCtr="0">
            <a:noAutofit/>
          </a:bodyPr>
          <a:lstStyle/>
          <a:p>
            <a:pPr marL="0" lvl="0" indent="0">
              <a:buSzPts val="1100"/>
              <a:buNone/>
            </a:pPr>
            <a:r>
              <a:rPr lang="en-US" dirty="0"/>
              <a:t>Data-driven stock prediction with precise data sourcing </a:t>
            </a:r>
            <a:r>
              <a:rPr lang="en-US" dirty="0" smtClean="0"/>
              <a:t>strategies</a:t>
            </a:r>
            <a:r>
              <a:rPr lang="en" dirty="0" smtClean="0"/>
              <a:t>:</a:t>
            </a:r>
            <a:endParaRPr dirty="0" smtClean="0"/>
          </a:p>
          <a:p>
            <a:pPr lvl="0" indent="-330200">
              <a:spcBef>
                <a:spcPts val="1000"/>
              </a:spcBef>
            </a:pPr>
            <a:r>
              <a:rPr lang="en-IN" dirty="0"/>
              <a:t>Define Data Requirements</a:t>
            </a:r>
            <a:r>
              <a:rPr lang="en" dirty="0" smtClean="0"/>
              <a:t> </a:t>
            </a:r>
            <a:endParaRPr dirty="0" smtClean="0"/>
          </a:p>
          <a:p>
            <a:pPr lvl="0" indent="-330200"/>
            <a:r>
              <a:rPr lang="en-IN" dirty="0"/>
              <a:t>Select Data Sources</a:t>
            </a:r>
            <a:endParaRPr dirty="0" smtClean="0"/>
          </a:p>
          <a:p>
            <a:pPr lvl="0" indent="-330200"/>
            <a:r>
              <a:rPr lang="en-IN" dirty="0"/>
              <a:t>Data Cleaning and </a:t>
            </a:r>
            <a:r>
              <a:rPr lang="en-IN" dirty="0" err="1" smtClean="0"/>
              <a:t>Preprocessing</a:t>
            </a:r>
            <a:endParaRPr lang="en-IN" dirty="0" smtClean="0"/>
          </a:p>
          <a:p>
            <a:pPr lvl="0" indent="-330200"/>
            <a:r>
              <a:rPr lang="en-US" dirty="0"/>
              <a:t>Use of Web Scraping </a:t>
            </a:r>
            <a:r>
              <a:rPr lang="en-US" dirty="0" smtClean="0"/>
              <a:t>Tools</a:t>
            </a:r>
          </a:p>
          <a:p>
            <a:pPr lvl="0" indent="-330200"/>
            <a:r>
              <a:rPr lang="en-IN" dirty="0"/>
              <a:t>Real-time Data </a:t>
            </a:r>
            <a:r>
              <a:rPr lang="en-IN" dirty="0" smtClean="0"/>
              <a:t>Streaming</a:t>
            </a:r>
          </a:p>
          <a:p>
            <a:pPr lvl="0" indent="-330200"/>
            <a:r>
              <a:rPr lang="en-IN" dirty="0"/>
              <a:t>API </a:t>
            </a:r>
            <a:r>
              <a:rPr lang="en-IN" dirty="0" smtClean="0"/>
              <a:t>Integration</a:t>
            </a:r>
          </a:p>
          <a:p>
            <a:pPr lvl="0" indent="-330200"/>
            <a:r>
              <a:rPr lang="en-IN" dirty="0" smtClean="0"/>
              <a:t>NLP </a:t>
            </a:r>
            <a:r>
              <a:rPr lang="en-IN" dirty="0"/>
              <a:t>for Sentiment </a:t>
            </a:r>
            <a:r>
              <a:rPr lang="en-IN" dirty="0" smtClean="0"/>
              <a:t>Analysis</a:t>
            </a:r>
          </a:p>
          <a:p>
            <a:pPr lvl="0" indent="-330200"/>
            <a:r>
              <a:rPr lang="en-IN" dirty="0"/>
              <a:t>Continuous Monitoring and Updates</a:t>
            </a:r>
            <a:endParaRPr dirty="0"/>
          </a:p>
        </p:txBody>
      </p:sp>
      <p:pic>
        <p:nvPicPr>
          <p:cNvPr id="1451" name="Google Shape;1451;p44"/>
          <p:cNvPicPr preferRelativeResize="0"/>
          <p:nvPr/>
        </p:nvPicPr>
        <p:blipFill>
          <a:blip r:embed="rId3">
            <a:alphaModFix/>
          </a:blip>
          <a:stretch>
            <a:fillRect/>
          </a:stretch>
        </p:blipFill>
        <p:spPr>
          <a:xfrm rot="9302832">
            <a:off x="6413070" y="3689754"/>
            <a:ext cx="3583125" cy="1676116"/>
          </a:xfrm>
          <a:prstGeom prst="rect">
            <a:avLst/>
          </a:prstGeom>
          <a:noFill/>
          <a:ln>
            <a:noFill/>
          </a:ln>
        </p:spPr>
      </p:pic>
      <p:pic>
        <p:nvPicPr>
          <p:cNvPr id="3074" name="Picture 2" descr="https://insightfulequity.pythonanywhere.com/static/assets/img/bg/best_match.png"/>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795140" y="750470"/>
            <a:ext cx="3839124" cy="3701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2" name="Google Shape;1432;p42"/>
          <p:cNvSpPr txBox="1">
            <a:spLocks noGrp="1"/>
          </p:cNvSpPr>
          <p:nvPr>
            <p:ph type="title"/>
          </p:nvPr>
        </p:nvSpPr>
        <p:spPr>
          <a:xfrm>
            <a:off x="4120975" y="2635186"/>
            <a:ext cx="4309800" cy="1392527"/>
          </a:xfrm>
          <a:prstGeom prst="rect">
            <a:avLst/>
          </a:prstGeom>
        </p:spPr>
        <p:txBody>
          <a:bodyPr spcFirstLastPara="1" wrap="square" lIns="91425" tIns="91425" rIns="91425" bIns="91425" anchor="b" anchorCtr="0">
            <a:noAutofit/>
          </a:bodyPr>
          <a:lstStyle/>
          <a:p>
            <a:pPr lvl="0"/>
            <a:r>
              <a:rPr lang="en-IN" dirty="0"/>
              <a:t>DATA PROCESSING</a:t>
            </a:r>
            <a:endParaRPr dirty="0"/>
          </a:p>
        </p:txBody>
      </p:sp>
      <p:sp>
        <p:nvSpPr>
          <p:cNvPr id="1433" name="Google Shape;1433;p42"/>
          <p:cNvSpPr txBox="1">
            <a:spLocks noGrp="1"/>
          </p:cNvSpPr>
          <p:nvPr>
            <p:ph type="title" idx="2"/>
          </p:nvPr>
        </p:nvSpPr>
        <p:spPr>
          <a:xfrm>
            <a:off x="5691026" y="1610663"/>
            <a:ext cx="1352031" cy="10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1434" name="Google Shape;1434;p42"/>
          <p:cNvSpPr txBox="1">
            <a:spLocks noGrp="1"/>
          </p:cNvSpPr>
          <p:nvPr>
            <p:ph type="subTitle" idx="1"/>
          </p:nvPr>
        </p:nvSpPr>
        <p:spPr>
          <a:xfrm>
            <a:off x="4120975" y="3877782"/>
            <a:ext cx="4309800" cy="759531"/>
          </a:xfrm>
          <a:prstGeom prst="rect">
            <a:avLst/>
          </a:prstGeom>
        </p:spPr>
        <p:txBody>
          <a:bodyPr spcFirstLastPara="1" wrap="square" lIns="91425" tIns="91425" rIns="91425" bIns="91425" anchor="t" anchorCtr="0">
            <a:noAutofit/>
          </a:bodyPr>
          <a:lstStyle/>
          <a:p>
            <a:pPr marL="0" lvl="0" indent="0"/>
            <a:r>
              <a:rPr lang="en-US" dirty="0"/>
              <a:t>Streamlined data processing for efficient analysis and insights.</a:t>
            </a:r>
            <a:endParaRPr dirty="0"/>
          </a:p>
        </p:txBody>
      </p:sp>
      <p:sp>
        <p:nvSpPr>
          <p:cNvPr id="1435" name="Google Shape;1435;p42"/>
          <p:cNvSpPr/>
          <p:nvPr/>
        </p:nvSpPr>
        <p:spPr>
          <a:xfrm rot="10800000">
            <a:off x="6120625" y="1373438"/>
            <a:ext cx="310500" cy="156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1436" name="Google Shape;1436;p42"/>
          <p:cNvPicPr preferRelativeResize="0"/>
          <p:nvPr/>
        </p:nvPicPr>
        <p:blipFill>
          <a:blip r:embed="rId3">
            <a:alphaModFix/>
          </a:blip>
          <a:stretch>
            <a:fillRect/>
          </a:stretch>
        </p:blipFill>
        <p:spPr>
          <a:xfrm rot="2495377" flipH="1">
            <a:off x="-1216872" y="3085396"/>
            <a:ext cx="3583125" cy="1676115"/>
          </a:xfrm>
          <a:prstGeom prst="rect">
            <a:avLst/>
          </a:prstGeom>
          <a:noFill/>
          <a:ln>
            <a:noFill/>
          </a:ln>
        </p:spPr>
      </p:pic>
      <p:pic>
        <p:nvPicPr>
          <p:cNvPr id="2050" name="Picture 2" descr="img"/>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20841" y="772886"/>
            <a:ext cx="4100174" cy="36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476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Urban Gymkhana by Slidesgo">
  <a:themeElements>
    <a:clrScheme name="Simple Light">
      <a:dk1>
        <a:srgbClr val="FFFFFF"/>
      </a:dk1>
      <a:lt1>
        <a:srgbClr val="242424"/>
      </a:lt1>
      <a:dk2>
        <a:srgbClr val="E76A28"/>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696</Words>
  <Application>Microsoft Office PowerPoint</Application>
  <PresentationFormat>On-screen Show (16:9)</PresentationFormat>
  <Paragraphs>67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Anaheim</vt:lpstr>
      <vt:lpstr>Nunito Light</vt:lpstr>
      <vt:lpstr>Open Sans</vt:lpstr>
      <vt:lpstr>Alexandria</vt:lpstr>
      <vt:lpstr>DM Sans</vt:lpstr>
      <vt:lpstr>Urban Gymkhana by Slidesgo</vt:lpstr>
      <vt:lpstr>Insightful Equity</vt:lpstr>
      <vt:lpstr>CONTENTS</vt:lpstr>
      <vt:lpstr>InsightfulEquity!</vt:lpstr>
      <vt:lpstr>INTRODUCTION</vt:lpstr>
      <vt:lpstr>BACKGROUND</vt:lpstr>
      <vt:lpstr>TABLE OF STEPS</vt:lpstr>
      <vt:lpstr>DATA COLLECTION</vt:lpstr>
      <vt:lpstr>Data Acquisition Strategies for Stock Market Prediction</vt:lpstr>
      <vt:lpstr>DATA PROCESSING</vt:lpstr>
      <vt:lpstr>PowerPoint Presentation</vt:lpstr>
      <vt:lpstr>STATISTICAL &amp; SENTIMENT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Insightful Equity</dc:title>
  <dc:creator>hp</dc:creator>
  <cp:lastModifiedBy>hp</cp:lastModifiedBy>
  <cp:revision>17</cp:revision>
  <dcterms:modified xsi:type="dcterms:W3CDTF">2024-05-25T05:40:16Z</dcterms:modified>
</cp:coreProperties>
</file>